
<file path=[Content_Types].xml><?xml version="1.0" encoding="utf-8"?>
<Types xmlns="http://schemas.openxmlformats.org/package/2006/content-types">
  <Default Extension="gif" ContentType="image/gi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4"/>
  </p:notesMasterIdLst>
  <p:sldIdLst>
    <p:sldId id="307" r:id="rId2"/>
    <p:sldId id="308" r:id="rId3"/>
    <p:sldId id="258" r:id="rId4"/>
    <p:sldId id="296" r:id="rId5"/>
    <p:sldId id="297" r:id="rId6"/>
    <p:sldId id="285" r:id="rId7"/>
    <p:sldId id="298" r:id="rId8"/>
    <p:sldId id="292" r:id="rId9"/>
    <p:sldId id="261" r:id="rId10"/>
    <p:sldId id="299" r:id="rId11"/>
    <p:sldId id="300" r:id="rId12"/>
    <p:sldId id="301" r:id="rId13"/>
    <p:sldId id="293" r:id="rId14"/>
    <p:sldId id="302" r:id="rId15"/>
    <p:sldId id="287" r:id="rId16"/>
    <p:sldId id="303" r:id="rId17"/>
    <p:sldId id="304" r:id="rId18"/>
    <p:sldId id="294" r:id="rId19"/>
    <p:sldId id="305" r:id="rId20"/>
    <p:sldId id="306" r:id="rId21"/>
    <p:sldId id="291" r:id="rId22"/>
    <p:sldId id="281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3DA5A0-6969-4B24-B0EA-8097ACB5821A}" v="25" dt="2024-02-26T15:39:13.4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387" autoAdjust="0"/>
  </p:normalViewPr>
  <p:slideViewPr>
    <p:cSldViewPr snapToGrid="0" snapToObjects="1">
      <p:cViewPr varScale="1">
        <p:scale>
          <a:sx n="89" d="100"/>
          <a:sy n="89" d="100"/>
        </p:scale>
        <p:origin x="1398" y="78"/>
      </p:cViewPr>
      <p:guideLst/>
    </p:cSldViewPr>
  </p:slideViewPr>
  <p:notesTextViewPr>
    <p:cViewPr>
      <p:scale>
        <a:sx n="85" d="100"/>
        <a:sy n="8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483DA5A0-6969-4B24-B0EA-8097ACB5821A}"/>
    <pc:docChg chg="undo custSel addSld delSld modSld">
      <pc:chgData name="Rodolfo Duarte Pinto" userId="3c1d2390-f3e2-48ed-a692-c2bca7123a2a" providerId="ADAL" clId="{483DA5A0-6969-4B24-B0EA-8097ACB5821A}" dt="2024-02-28T15:31:47.667" v="202" actId="2710"/>
      <pc:docMkLst>
        <pc:docMk/>
      </pc:docMkLst>
      <pc:sldChg chg="del">
        <pc:chgData name="Rodolfo Duarte Pinto" userId="3c1d2390-f3e2-48ed-a692-c2bca7123a2a" providerId="ADAL" clId="{483DA5A0-6969-4B24-B0EA-8097ACB5821A}" dt="2024-02-26T15:26:54.689" v="3" actId="47"/>
        <pc:sldMkLst>
          <pc:docMk/>
          <pc:sldMk cId="1082564833" sldId="256"/>
        </pc:sldMkLst>
      </pc:sldChg>
      <pc:sldChg chg="del">
        <pc:chgData name="Rodolfo Duarte Pinto" userId="3c1d2390-f3e2-48ed-a692-c2bca7123a2a" providerId="ADAL" clId="{483DA5A0-6969-4B24-B0EA-8097ACB5821A}" dt="2024-02-26T15:26:54.689" v="3" actId="47"/>
        <pc:sldMkLst>
          <pc:docMk/>
          <pc:sldMk cId="1980292644" sldId="257"/>
        </pc:sldMkLst>
      </pc:sldChg>
      <pc:sldChg chg="addSp delSp modSp mod">
        <pc:chgData name="Rodolfo Duarte Pinto" userId="3c1d2390-f3e2-48ed-a692-c2bca7123a2a" providerId="ADAL" clId="{483DA5A0-6969-4B24-B0EA-8097ACB5821A}" dt="2024-02-28T15:31:47.667" v="202" actId="2710"/>
        <pc:sldMkLst>
          <pc:docMk/>
          <pc:sldMk cId="3895148826" sldId="258"/>
        </pc:sldMkLst>
        <pc:spChg chg="mod">
          <ac:chgData name="Rodolfo Duarte Pinto" userId="3c1d2390-f3e2-48ed-a692-c2bca7123a2a" providerId="ADAL" clId="{483DA5A0-6969-4B24-B0EA-8097ACB5821A}" dt="2024-02-28T15:31:47.667" v="202" actId="2710"/>
          <ac:spMkLst>
            <pc:docMk/>
            <pc:sldMk cId="3895148826" sldId="258"/>
            <ac:spMk id="7" creationId="{10C6BAA9-0170-594C-B1DC-75AD8491503D}"/>
          </ac:spMkLst>
        </pc:spChg>
        <pc:spChg chg="add mod">
          <ac:chgData name="Rodolfo Duarte Pinto" userId="3c1d2390-f3e2-48ed-a692-c2bca7123a2a" providerId="ADAL" clId="{483DA5A0-6969-4B24-B0EA-8097ACB5821A}" dt="2024-02-26T15:28:14.784" v="8"/>
          <ac:spMkLst>
            <pc:docMk/>
            <pc:sldMk cId="3895148826" sldId="258"/>
            <ac:spMk id="8" creationId="{A05A7D48-5BC3-47C9-A960-CA92474ADFB3}"/>
          </ac:spMkLst>
        </pc:spChg>
        <pc:spChg chg="del">
          <ac:chgData name="Rodolfo Duarte Pinto" userId="3c1d2390-f3e2-48ed-a692-c2bca7123a2a" providerId="ADAL" clId="{483DA5A0-6969-4B24-B0EA-8097ACB5821A}" dt="2024-02-26T15:28:13.641" v="7" actId="478"/>
          <ac:spMkLst>
            <pc:docMk/>
            <pc:sldMk cId="3895148826" sldId="25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28:12.768" v="6" actId="478"/>
          <ac:spMkLst>
            <pc:docMk/>
            <pc:sldMk cId="3895148826" sldId="258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483DA5A0-6969-4B24-B0EA-8097ACB5821A}" dt="2024-02-26T15:28:18.006" v="9" actId="478"/>
          <ac:spMkLst>
            <pc:docMk/>
            <pc:sldMk cId="3895148826" sldId="258"/>
            <ac:spMk id="14" creationId="{E24D12B9-B938-4CE2-9211-73C5E13506BC}"/>
          </ac:spMkLst>
        </pc:spChg>
        <pc:grpChg chg="add mod">
          <ac:chgData name="Rodolfo Duarte Pinto" userId="3c1d2390-f3e2-48ed-a692-c2bca7123a2a" providerId="ADAL" clId="{483DA5A0-6969-4B24-B0EA-8097ACB5821A}" dt="2024-02-26T15:28:14.784" v="8"/>
          <ac:grpSpMkLst>
            <pc:docMk/>
            <pc:sldMk cId="3895148826" sldId="258"/>
            <ac:grpSpMk id="9" creationId="{D6867AB2-3D20-4948-ADC5-C1D552EF229E}"/>
          </ac:grpSpMkLst>
        </pc:grpChg>
        <pc:picChg chg="del">
          <ac:chgData name="Rodolfo Duarte Pinto" userId="3c1d2390-f3e2-48ed-a692-c2bca7123a2a" providerId="ADAL" clId="{483DA5A0-6969-4B24-B0EA-8097ACB5821A}" dt="2024-02-26T15:28:11.013" v="4" actId="478"/>
          <ac:picMkLst>
            <pc:docMk/>
            <pc:sldMk cId="3895148826" sldId="25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28:14.784" v="8"/>
          <ac:picMkLst>
            <pc:docMk/>
            <pc:sldMk cId="3895148826" sldId="258"/>
            <ac:picMk id="10" creationId="{650A7243-7F66-4212-9B2A-F2DCB3B918A6}"/>
          </ac:picMkLst>
        </pc:picChg>
        <pc:cxnChg chg="del">
          <ac:chgData name="Rodolfo Duarte Pinto" userId="3c1d2390-f3e2-48ed-a692-c2bca7123a2a" providerId="ADAL" clId="{483DA5A0-6969-4B24-B0EA-8097ACB5821A}" dt="2024-02-26T15:28:11.721" v="5" actId="478"/>
          <ac:cxnSpMkLst>
            <pc:docMk/>
            <pc:sldMk cId="3895148826" sldId="25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28:14.784" v="8"/>
          <ac:cxnSpMkLst>
            <pc:docMk/>
            <pc:sldMk cId="3895148826" sldId="258"/>
            <ac:cxnSpMk id="13" creationId="{6AE9D1E0-F1F6-4BE8-A8E6-EDC01706F8C8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1:37.815" v="53"/>
        <pc:sldMkLst>
          <pc:docMk/>
          <pc:sldMk cId="3760351237" sldId="261"/>
        </pc:sldMkLst>
        <pc:spChg chg="del">
          <ac:chgData name="Rodolfo Duarte Pinto" userId="3c1d2390-f3e2-48ed-a692-c2bca7123a2a" providerId="ADAL" clId="{483DA5A0-6969-4B24-B0EA-8097ACB5821A}" dt="2024-02-26T15:31:35.231" v="52" actId="478"/>
          <ac:spMkLst>
            <pc:docMk/>
            <pc:sldMk cId="3760351237" sldId="261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483DA5A0-6969-4B24-B0EA-8097ACB5821A}" dt="2024-02-26T15:31:28.424" v="50" actId="478"/>
          <ac:spMkLst>
            <pc:docMk/>
            <pc:sldMk cId="3760351237" sldId="26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1:27.524" v="49" actId="478"/>
          <ac:spMkLst>
            <pc:docMk/>
            <pc:sldMk cId="3760351237" sldId="26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1:29.728" v="51"/>
          <ac:spMkLst>
            <pc:docMk/>
            <pc:sldMk cId="3760351237" sldId="261"/>
            <ac:spMk id="13" creationId="{AC65369F-3376-46CE-95DD-EEAAC62B62C6}"/>
          </ac:spMkLst>
        </pc:spChg>
        <pc:spChg chg="add mod">
          <ac:chgData name="Rodolfo Duarte Pinto" userId="3c1d2390-f3e2-48ed-a692-c2bca7123a2a" providerId="ADAL" clId="{483DA5A0-6969-4B24-B0EA-8097ACB5821A}" dt="2024-02-26T15:31:37.815" v="53"/>
          <ac:spMkLst>
            <pc:docMk/>
            <pc:sldMk cId="3760351237" sldId="261"/>
            <ac:spMk id="17" creationId="{5634BEFE-6F22-4068-9BDB-6C0C7F6356D0}"/>
          </ac:spMkLst>
        </pc:spChg>
        <pc:grpChg chg="add mod">
          <ac:chgData name="Rodolfo Duarte Pinto" userId="3c1d2390-f3e2-48ed-a692-c2bca7123a2a" providerId="ADAL" clId="{483DA5A0-6969-4B24-B0EA-8097ACB5821A}" dt="2024-02-26T15:31:29.728" v="51"/>
          <ac:grpSpMkLst>
            <pc:docMk/>
            <pc:sldMk cId="3760351237" sldId="261"/>
            <ac:grpSpMk id="14" creationId="{51AE0687-430C-4386-8965-93A498EB5F87}"/>
          </ac:grpSpMkLst>
        </pc:grpChg>
        <pc:picChg chg="del">
          <ac:chgData name="Rodolfo Duarte Pinto" userId="3c1d2390-f3e2-48ed-a692-c2bca7123a2a" providerId="ADAL" clId="{483DA5A0-6969-4B24-B0EA-8097ACB5821A}" dt="2024-02-26T15:31:24.046" v="47" actId="478"/>
          <ac:picMkLst>
            <pc:docMk/>
            <pc:sldMk cId="3760351237" sldId="26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1:29.728" v="51"/>
          <ac:picMkLst>
            <pc:docMk/>
            <pc:sldMk cId="3760351237" sldId="261"/>
            <ac:picMk id="15" creationId="{2E303D01-6E9C-40B0-8070-9AFE08526558}"/>
          </ac:picMkLst>
        </pc:picChg>
        <pc:cxnChg chg="del">
          <ac:chgData name="Rodolfo Duarte Pinto" userId="3c1d2390-f3e2-48ed-a692-c2bca7123a2a" providerId="ADAL" clId="{483DA5A0-6969-4B24-B0EA-8097ACB5821A}" dt="2024-02-26T15:31:25.047" v="48" actId="478"/>
          <ac:cxnSpMkLst>
            <pc:docMk/>
            <pc:sldMk cId="3760351237" sldId="26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1:29.728" v="51"/>
          <ac:cxnSpMkLst>
            <pc:docMk/>
            <pc:sldMk cId="3760351237" sldId="261"/>
            <ac:cxnSpMk id="16" creationId="{66684E24-9D5B-4C93-8079-B793E7BA7A81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9:17.830" v="200" actId="20577"/>
        <pc:sldMkLst>
          <pc:docMk/>
          <pc:sldMk cId="4205997006" sldId="281"/>
        </pc:sldMkLst>
        <pc:spChg chg="del">
          <ac:chgData name="Rodolfo Duarte Pinto" userId="3c1d2390-f3e2-48ed-a692-c2bca7123a2a" providerId="ADAL" clId="{483DA5A0-6969-4B24-B0EA-8097ACB5821A}" dt="2024-02-26T15:39:09.072" v="188" actId="478"/>
          <ac:spMkLst>
            <pc:docMk/>
            <pc:sldMk cId="4205997006" sldId="281"/>
            <ac:spMk id="8" creationId="{15922527-A49F-2041-8D6F-FC25013E6DE9}"/>
          </ac:spMkLst>
        </pc:spChg>
        <pc:spChg chg="del">
          <ac:chgData name="Rodolfo Duarte Pinto" userId="3c1d2390-f3e2-48ed-a692-c2bca7123a2a" providerId="ADAL" clId="{483DA5A0-6969-4B24-B0EA-8097ACB5821A}" dt="2024-02-26T15:39:11.987" v="191" actId="478"/>
          <ac:spMkLst>
            <pc:docMk/>
            <pc:sldMk cId="4205997006" sldId="28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9:11.059" v="190" actId="478"/>
          <ac:spMkLst>
            <pc:docMk/>
            <pc:sldMk cId="4205997006" sldId="28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9:13.412" v="192"/>
          <ac:spMkLst>
            <pc:docMk/>
            <pc:sldMk cId="4205997006" sldId="281"/>
            <ac:spMk id="14" creationId="{1CD4257E-A5CE-49F3-99F0-40913F7694B4}"/>
          </ac:spMkLst>
        </pc:spChg>
        <pc:spChg chg="add mod">
          <ac:chgData name="Rodolfo Duarte Pinto" userId="3c1d2390-f3e2-48ed-a692-c2bca7123a2a" providerId="ADAL" clId="{483DA5A0-6969-4B24-B0EA-8097ACB5821A}" dt="2024-02-26T15:39:17.830" v="200" actId="20577"/>
          <ac:spMkLst>
            <pc:docMk/>
            <pc:sldMk cId="4205997006" sldId="281"/>
            <ac:spMk id="18" creationId="{C0FCB1AA-9EB3-4623-B211-CD0A554FC586}"/>
          </ac:spMkLst>
        </pc:spChg>
        <pc:grpChg chg="add mod">
          <ac:chgData name="Rodolfo Duarte Pinto" userId="3c1d2390-f3e2-48ed-a692-c2bca7123a2a" providerId="ADAL" clId="{483DA5A0-6969-4B24-B0EA-8097ACB5821A}" dt="2024-02-26T15:39:13.412" v="192"/>
          <ac:grpSpMkLst>
            <pc:docMk/>
            <pc:sldMk cId="4205997006" sldId="281"/>
            <ac:grpSpMk id="15" creationId="{65449920-C52F-412D-870F-444105D09C14}"/>
          </ac:grpSpMkLst>
        </pc:grpChg>
        <pc:picChg chg="del">
          <ac:chgData name="Rodolfo Duarte Pinto" userId="3c1d2390-f3e2-48ed-a692-c2bca7123a2a" providerId="ADAL" clId="{483DA5A0-6969-4B24-B0EA-8097ACB5821A}" dt="2024-02-26T15:39:09.667" v="189" actId="478"/>
          <ac:picMkLst>
            <pc:docMk/>
            <pc:sldMk cId="4205997006" sldId="28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9:13.412" v="192"/>
          <ac:picMkLst>
            <pc:docMk/>
            <pc:sldMk cId="4205997006" sldId="281"/>
            <ac:picMk id="16" creationId="{1E0670FD-3D49-4A9A-B267-016E7BF00D45}"/>
          </ac:picMkLst>
        </pc:picChg>
        <pc:cxnChg chg="del">
          <ac:chgData name="Rodolfo Duarte Pinto" userId="3c1d2390-f3e2-48ed-a692-c2bca7123a2a" providerId="ADAL" clId="{483DA5A0-6969-4B24-B0EA-8097ACB5821A}" dt="2024-02-26T15:39:09.072" v="188" actId="478"/>
          <ac:cxnSpMkLst>
            <pc:docMk/>
            <pc:sldMk cId="4205997006" sldId="28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9:13.412" v="192"/>
          <ac:cxnSpMkLst>
            <pc:docMk/>
            <pc:sldMk cId="4205997006" sldId="281"/>
            <ac:cxnSpMk id="17" creationId="{3F9F9B58-FCD2-4FBC-983F-ABEFAFB9D950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0:18.228" v="32" actId="478"/>
        <pc:sldMkLst>
          <pc:docMk/>
          <pc:sldMk cId="1971586472" sldId="285"/>
        </pc:sldMkLst>
        <pc:spChg chg="add mod">
          <ac:chgData name="Rodolfo Duarte Pinto" userId="3c1d2390-f3e2-48ed-a692-c2bca7123a2a" providerId="ADAL" clId="{483DA5A0-6969-4B24-B0EA-8097ACB5821A}" dt="2024-02-26T15:30:15.711" v="31"/>
          <ac:spMkLst>
            <pc:docMk/>
            <pc:sldMk cId="1971586472" sldId="285"/>
            <ac:spMk id="7" creationId="{A99BB6B3-2A60-4724-BA4B-A131F138D775}"/>
          </ac:spMkLst>
        </pc:spChg>
        <pc:spChg chg="del">
          <ac:chgData name="Rodolfo Duarte Pinto" userId="3c1d2390-f3e2-48ed-a692-c2bca7123a2a" providerId="ADAL" clId="{483DA5A0-6969-4B24-B0EA-8097ACB5821A}" dt="2024-02-26T15:30:14.576" v="30" actId="478"/>
          <ac:spMkLst>
            <pc:docMk/>
            <pc:sldMk cId="1971586472" sldId="285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0:13.752" v="29" actId="478"/>
          <ac:spMkLst>
            <pc:docMk/>
            <pc:sldMk cId="1971586472" sldId="285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483DA5A0-6969-4B24-B0EA-8097ACB5821A}" dt="2024-02-26T15:30:18.228" v="32" actId="478"/>
          <ac:spMkLst>
            <pc:docMk/>
            <pc:sldMk cId="1971586472" sldId="285"/>
            <ac:spMk id="14" creationId="{4FD582D9-16A7-4216-B07E-43CBA9936D29}"/>
          </ac:spMkLst>
        </pc:spChg>
        <pc:grpChg chg="add mod">
          <ac:chgData name="Rodolfo Duarte Pinto" userId="3c1d2390-f3e2-48ed-a692-c2bca7123a2a" providerId="ADAL" clId="{483DA5A0-6969-4B24-B0EA-8097ACB5821A}" dt="2024-02-26T15:30:15.711" v="31"/>
          <ac:grpSpMkLst>
            <pc:docMk/>
            <pc:sldMk cId="1971586472" sldId="285"/>
            <ac:grpSpMk id="9" creationId="{5F3DC79E-FF46-4CFB-A994-0538EA585054}"/>
          </ac:grpSpMkLst>
        </pc:grpChg>
        <pc:picChg chg="del">
          <ac:chgData name="Rodolfo Duarte Pinto" userId="3c1d2390-f3e2-48ed-a692-c2bca7123a2a" providerId="ADAL" clId="{483DA5A0-6969-4B24-B0EA-8097ACB5821A}" dt="2024-02-26T15:30:10.225" v="27" actId="478"/>
          <ac:picMkLst>
            <pc:docMk/>
            <pc:sldMk cId="1971586472" sldId="285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0:15.711" v="31"/>
          <ac:picMkLst>
            <pc:docMk/>
            <pc:sldMk cId="1971586472" sldId="285"/>
            <ac:picMk id="10" creationId="{467FE5C4-1B98-472B-81C8-F717348A3991}"/>
          </ac:picMkLst>
        </pc:picChg>
        <pc:cxnChg chg="del">
          <ac:chgData name="Rodolfo Duarte Pinto" userId="3c1d2390-f3e2-48ed-a692-c2bca7123a2a" providerId="ADAL" clId="{483DA5A0-6969-4B24-B0EA-8097ACB5821A}" dt="2024-02-26T15:30:11.213" v="28" actId="478"/>
          <ac:cxnSpMkLst>
            <pc:docMk/>
            <pc:sldMk cId="1971586472" sldId="285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0:15.711" v="31"/>
          <ac:cxnSpMkLst>
            <pc:docMk/>
            <pc:sldMk cId="1971586472" sldId="285"/>
            <ac:cxnSpMk id="13" creationId="{02ECBC4B-6896-41F1-A780-2156AFC9D151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7:14.502" v="117" actId="20577"/>
        <pc:sldMkLst>
          <pc:docMk/>
          <pc:sldMk cId="2412800969" sldId="287"/>
        </pc:sldMkLst>
        <pc:spChg chg="del">
          <ac:chgData name="Rodolfo Duarte Pinto" userId="3c1d2390-f3e2-48ed-a692-c2bca7123a2a" providerId="ADAL" clId="{483DA5A0-6969-4B24-B0EA-8097ACB5821A}" dt="2024-02-26T15:37:03.855" v="100" actId="478"/>
          <ac:spMkLst>
            <pc:docMk/>
            <pc:sldMk cId="2412800969" sldId="287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483DA5A0-6969-4B24-B0EA-8097ACB5821A}" dt="2024-02-26T15:37:07.490" v="103"/>
          <ac:spMkLst>
            <pc:docMk/>
            <pc:sldMk cId="2412800969" sldId="287"/>
            <ac:spMk id="10" creationId="{44787871-BDFB-4ED9-8E02-6C2F1416F9BC}"/>
          </ac:spMkLst>
        </pc:spChg>
        <pc:spChg chg="del">
          <ac:chgData name="Rodolfo Duarte Pinto" userId="3c1d2390-f3e2-48ed-a692-c2bca7123a2a" providerId="ADAL" clId="{483DA5A0-6969-4B24-B0EA-8097ACB5821A}" dt="2024-02-26T15:37:05.893" v="102" actId="478"/>
          <ac:spMkLst>
            <pc:docMk/>
            <pc:sldMk cId="2412800969" sldId="28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7:04.966" v="101" actId="478"/>
          <ac:spMkLst>
            <pc:docMk/>
            <pc:sldMk cId="2412800969" sldId="28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7:14.502" v="117" actId="20577"/>
          <ac:spMkLst>
            <pc:docMk/>
            <pc:sldMk cId="2412800969" sldId="287"/>
            <ac:spMk id="19" creationId="{01EAD9FE-094B-478B-822B-13BF37FD2744}"/>
          </ac:spMkLst>
        </pc:spChg>
        <pc:grpChg chg="add mod">
          <ac:chgData name="Rodolfo Duarte Pinto" userId="3c1d2390-f3e2-48ed-a692-c2bca7123a2a" providerId="ADAL" clId="{483DA5A0-6969-4B24-B0EA-8097ACB5821A}" dt="2024-02-26T15:37:07.490" v="103"/>
          <ac:grpSpMkLst>
            <pc:docMk/>
            <pc:sldMk cId="2412800969" sldId="287"/>
            <ac:grpSpMk id="16" creationId="{C6C3C07B-EBFD-4F5E-8FCD-5309835AFBD0}"/>
          </ac:grpSpMkLst>
        </pc:grpChg>
        <pc:picChg chg="del">
          <ac:chgData name="Rodolfo Duarte Pinto" userId="3c1d2390-f3e2-48ed-a692-c2bca7123a2a" providerId="ADAL" clId="{483DA5A0-6969-4B24-B0EA-8097ACB5821A}" dt="2024-02-26T15:37:01.401" v="98" actId="478"/>
          <ac:picMkLst>
            <pc:docMk/>
            <pc:sldMk cId="2412800969" sldId="28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7:07.490" v="103"/>
          <ac:picMkLst>
            <pc:docMk/>
            <pc:sldMk cId="2412800969" sldId="287"/>
            <ac:picMk id="17" creationId="{1A7EC7B4-BD3A-45D1-9FD3-AB0DF2747506}"/>
          </ac:picMkLst>
        </pc:picChg>
        <pc:cxnChg chg="del">
          <ac:chgData name="Rodolfo Duarte Pinto" userId="3c1d2390-f3e2-48ed-a692-c2bca7123a2a" providerId="ADAL" clId="{483DA5A0-6969-4B24-B0EA-8097ACB5821A}" dt="2024-02-26T15:37:02.505" v="99" actId="478"/>
          <ac:cxnSpMkLst>
            <pc:docMk/>
            <pc:sldMk cId="2412800969" sldId="28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7:07.490" v="103"/>
          <ac:cxnSpMkLst>
            <pc:docMk/>
            <pc:sldMk cId="2412800969" sldId="287"/>
            <ac:cxnSpMk id="18" creationId="{47255300-A06D-4DE8-B60C-6B6E685E17E3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8:59.660" v="187" actId="20577"/>
        <pc:sldMkLst>
          <pc:docMk/>
          <pc:sldMk cId="437127550" sldId="291"/>
        </pc:sldMkLst>
        <pc:spChg chg="del">
          <ac:chgData name="Rodolfo Duarte Pinto" userId="3c1d2390-f3e2-48ed-a692-c2bca7123a2a" providerId="ADAL" clId="{483DA5A0-6969-4B24-B0EA-8097ACB5821A}" dt="2024-02-26T15:38:50.858" v="176" actId="478"/>
          <ac:spMkLst>
            <pc:docMk/>
            <pc:sldMk cId="437127550" sldId="291"/>
            <ac:spMk id="8" creationId="{15922527-A49F-2041-8D6F-FC25013E6DE9}"/>
          </ac:spMkLst>
        </pc:spChg>
        <pc:spChg chg="add mod">
          <ac:chgData name="Rodolfo Duarte Pinto" userId="3c1d2390-f3e2-48ed-a692-c2bca7123a2a" providerId="ADAL" clId="{483DA5A0-6969-4B24-B0EA-8097ACB5821A}" dt="2024-02-26T15:38:54.937" v="180"/>
          <ac:spMkLst>
            <pc:docMk/>
            <pc:sldMk cId="437127550" sldId="291"/>
            <ac:spMk id="9" creationId="{039251BD-56A7-4C8E-BB20-63B7AE065A80}"/>
          </ac:spMkLst>
        </pc:spChg>
        <pc:spChg chg="del">
          <ac:chgData name="Rodolfo Duarte Pinto" userId="3c1d2390-f3e2-48ed-a692-c2bca7123a2a" providerId="ADAL" clId="{483DA5A0-6969-4B24-B0EA-8097ACB5821A}" dt="2024-02-26T15:38:53.785" v="179" actId="478"/>
          <ac:spMkLst>
            <pc:docMk/>
            <pc:sldMk cId="437127550" sldId="29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8:53.079" v="178" actId="478"/>
          <ac:spMkLst>
            <pc:docMk/>
            <pc:sldMk cId="437127550" sldId="29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8:59.660" v="187" actId="20577"/>
          <ac:spMkLst>
            <pc:docMk/>
            <pc:sldMk cId="437127550" sldId="291"/>
            <ac:spMk id="15" creationId="{B1209FA6-CD01-4991-BF66-2BBA31B36131}"/>
          </ac:spMkLst>
        </pc:spChg>
        <pc:grpChg chg="add mod">
          <ac:chgData name="Rodolfo Duarte Pinto" userId="3c1d2390-f3e2-48ed-a692-c2bca7123a2a" providerId="ADAL" clId="{483DA5A0-6969-4B24-B0EA-8097ACB5821A}" dt="2024-02-26T15:38:54.937" v="180"/>
          <ac:grpSpMkLst>
            <pc:docMk/>
            <pc:sldMk cId="437127550" sldId="291"/>
            <ac:grpSpMk id="10" creationId="{8215F437-9271-4182-959E-0FC4F843EA8A}"/>
          </ac:grpSpMkLst>
        </pc:grpChg>
        <pc:picChg chg="del">
          <ac:chgData name="Rodolfo Duarte Pinto" userId="3c1d2390-f3e2-48ed-a692-c2bca7123a2a" providerId="ADAL" clId="{483DA5A0-6969-4B24-B0EA-8097ACB5821A}" dt="2024-02-26T15:38:49.751" v="175" actId="478"/>
          <ac:picMkLst>
            <pc:docMk/>
            <pc:sldMk cId="437127550" sldId="29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8:54.937" v="180"/>
          <ac:picMkLst>
            <pc:docMk/>
            <pc:sldMk cId="437127550" sldId="291"/>
            <ac:picMk id="13" creationId="{2C6548C2-83DC-4AA8-87B6-3CBED32EE84A}"/>
          </ac:picMkLst>
        </pc:picChg>
        <pc:cxnChg chg="del">
          <ac:chgData name="Rodolfo Duarte Pinto" userId="3c1d2390-f3e2-48ed-a692-c2bca7123a2a" providerId="ADAL" clId="{483DA5A0-6969-4B24-B0EA-8097ACB5821A}" dt="2024-02-26T15:38:52.055" v="177" actId="478"/>
          <ac:cxnSpMkLst>
            <pc:docMk/>
            <pc:sldMk cId="437127550" sldId="29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8:54.937" v="180"/>
          <ac:cxnSpMkLst>
            <pc:docMk/>
            <pc:sldMk cId="437127550" sldId="291"/>
            <ac:cxnSpMk id="14" creationId="{640C2AA0-7862-4647-85BD-9910FD7BA821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1:14.849" v="46" actId="478"/>
        <pc:sldMkLst>
          <pc:docMk/>
          <pc:sldMk cId="4033168159" sldId="292"/>
        </pc:sldMkLst>
        <pc:spChg chg="add mod">
          <ac:chgData name="Rodolfo Duarte Pinto" userId="3c1d2390-f3e2-48ed-a692-c2bca7123a2a" providerId="ADAL" clId="{483DA5A0-6969-4B24-B0EA-8097ACB5821A}" dt="2024-02-26T15:31:11.116" v="45"/>
          <ac:spMkLst>
            <pc:docMk/>
            <pc:sldMk cId="4033168159" sldId="292"/>
            <ac:spMk id="9" creationId="{09070C0D-873E-4C4C-826B-7CDFB8DD7F65}"/>
          </ac:spMkLst>
        </pc:spChg>
        <pc:spChg chg="del">
          <ac:chgData name="Rodolfo Duarte Pinto" userId="3c1d2390-f3e2-48ed-a692-c2bca7123a2a" providerId="ADAL" clId="{483DA5A0-6969-4B24-B0EA-8097ACB5821A}" dt="2024-02-26T15:31:09.929" v="44" actId="478"/>
          <ac:spMkLst>
            <pc:docMk/>
            <pc:sldMk cId="4033168159" sldId="292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1:09.352" v="43" actId="478"/>
          <ac:spMkLst>
            <pc:docMk/>
            <pc:sldMk cId="4033168159" sldId="292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483DA5A0-6969-4B24-B0EA-8097ACB5821A}" dt="2024-02-26T15:31:14.849" v="46" actId="478"/>
          <ac:spMkLst>
            <pc:docMk/>
            <pc:sldMk cId="4033168159" sldId="292"/>
            <ac:spMk id="15" creationId="{EE3AED1C-A6E5-441C-B427-70C2C0EDB33B}"/>
          </ac:spMkLst>
        </pc:spChg>
        <pc:grpChg chg="add mod">
          <ac:chgData name="Rodolfo Duarte Pinto" userId="3c1d2390-f3e2-48ed-a692-c2bca7123a2a" providerId="ADAL" clId="{483DA5A0-6969-4B24-B0EA-8097ACB5821A}" dt="2024-02-26T15:31:11.116" v="45"/>
          <ac:grpSpMkLst>
            <pc:docMk/>
            <pc:sldMk cId="4033168159" sldId="292"/>
            <ac:grpSpMk id="10" creationId="{23A6490B-085E-44BE-95ED-E345697AEB57}"/>
          </ac:grpSpMkLst>
        </pc:grpChg>
        <pc:picChg chg="del">
          <ac:chgData name="Rodolfo Duarte Pinto" userId="3c1d2390-f3e2-48ed-a692-c2bca7123a2a" providerId="ADAL" clId="{483DA5A0-6969-4B24-B0EA-8097ACB5821A}" dt="2024-02-26T15:31:07.555" v="41" actId="478"/>
          <ac:picMkLst>
            <pc:docMk/>
            <pc:sldMk cId="4033168159" sldId="292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1:11.116" v="45"/>
          <ac:picMkLst>
            <pc:docMk/>
            <pc:sldMk cId="4033168159" sldId="292"/>
            <ac:picMk id="13" creationId="{72F3C52E-448F-4B4E-BE91-38F186C0ED17}"/>
          </ac:picMkLst>
        </pc:picChg>
        <pc:cxnChg chg="del">
          <ac:chgData name="Rodolfo Duarte Pinto" userId="3c1d2390-f3e2-48ed-a692-c2bca7123a2a" providerId="ADAL" clId="{483DA5A0-6969-4B24-B0EA-8097ACB5821A}" dt="2024-02-26T15:31:08.254" v="42" actId="478"/>
          <ac:cxnSpMkLst>
            <pc:docMk/>
            <pc:sldMk cId="4033168159" sldId="292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1:11.116" v="45"/>
          <ac:cxnSpMkLst>
            <pc:docMk/>
            <pc:sldMk cId="4033168159" sldId="292"/>
            <ac:cxnSpMk id="14" creationId="{31D5DC04-B374-4F7C-AF3F-234FE48B4443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3:19.218" v="91" actId="20577"/>
        <pc:sldMkLst>
          <pc:docMk/>
          <pc:sldMk cId="3381650465" sldId="293"/>
        </pc:sldMkLst>
        <pc:spChg chg="del">
          <ac:chgData name="Rodolfo Duarte Pinto" userId="3c1d2390-f3e2-48ed-a692-c2bca7123a2a" providerId="ADAL" clId="{483DA5A0-6969-4B24-B0EA-8097ACB5821A}" dt="2024-02-26T15:33:12.706" v="77" actId="478"/>
          <ac:spMkLst>
            <pc:docMk/>
            <pc:sldMk cId="3381650465" sldId="293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483DA5A0-6969-4B24-B0EA-8097ACB5821A}" dt="2024-02-26T15:33:11.076" v="76" actId="478"/>
          <ac:spMkLst>
            <pc:docMk/>
            <pc:sldMk cId="3381650465" sldId="293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3:09.966" v="75" actId="478"/>
          <ac:spMkLst>
            <pc:docMk/>
            <pc:sldMk cId="3381650465" sldId="293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3:13.955" v="78"/>
          <ac:spMkLst>
            <pc:docMk/>
            <pc:sldMk cId="3381650465" sldId="293"/>
            <ac:spMk id="17" creationId="{1C0ECEFD-9811-47FC-B4C8-00B4FDF40B1E}"/>
          </ac:spMkLst>
        </pc:spChg>
        <pc:spChg chg="add mod">
          <ac:chgData name="Rodolfo Duarte Pinto" userId="3c1d2390-f3e2-48ed-a692-c2bca7123a2a" providerId="ADAL" clId="{483DA5A0-6969-4B24-B0EA-8097ACB5821A}" dt="2024-02-26T15:33:19.218" v="91" actId="20577"/>
          <ac:spMkLst>
            <pc:docMk/>
            <pc:sldMk cId="3381650465" sldId="293"/>
            <ac:spMk id="23" creationId="{FF1BB52A-1E82-4013-98F9-ACC2960C198D}"/>
          </ac:spMkLst>
        </pc:spChg>
        <pc:grpChg chg="add mod">
          <ac:chgData name="Rodolfo Duarte Pinto" userId="3c1d2390-f3e2-48ed-a692-c2bca7123a2a" providerId="ADAL" clId="{483DA5A0-6969-4B24-B0EA-8097ACB5821A}" dt="2024-02-26T15:33:13.955" v="78"/>
          <ac:grpSpMkLst>
            <pc:docMk/>
            <pc:sldMk cId="3381650465" sldId="293"/>
            <ac:grpSpMk id="18" creationId="{A59A27CA-765C-4055-B143-5A3BF43D18C4}"/>
          </ac:grpSpMkLst>
        </pc:grpChg>
        <pc:picChg chg="del">
          <ac:chgData name="Rodolfo Duarte Pinto" userId="3c1d2390-f3e2-48ed-a692-c2bca7123a2a" providerId="ADAL" clId="{483DA5A0-6969-4B24-B0EA-8097ACB5821A}" dt="2024-02-26T15:33:07.711" v="73" actId="478"/>
          <ac:picMkLst>
            <pc:docMk/>
            <pc:sldMk cId="3381650465" sldId="293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3:13.955" v="78"/>
          <ac:picMkLst>
            <pc:docMk/>
            <pc:sldMk cId="3381650465" sldId="293"/>
            <ac:picMk id="19" creationId="{6A768B0A-FEF3-4EC8-8D86-A696B0C2A636}"/>
          </ac:picMkLst>
        </pc:picChg>
        <pc:cxnChg chg="del">
          <ac:chgData name="Rodolfo Duarte Pinto" userId="3c1d2390-f3e2-48ed-a692-c2bca7123a2a" providerId="ADAL" clId="{483DA5A0-6969-4B24-B0EA-8097ACB5821A}" dt="2024-02-26T15:33:08.830" v="74" actId="478"/>
          <ac:cxnSpMkLst>
            <pc:docMk/>
            <pc:sldMk cId="3381650465" sldId="293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3:13.955" v="78"/>
          <ac:cxnSpMkLst>
            <pc:docMk/>
            <pc:sldMk cId="3381650465" sldId="293"/>
            <ac:cxnSpMk id="22" creationId="{B51FD2F2-5537-4488-9CF1-C898D4590D8A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8:18.692" v="161" actId="20577"/>
        <pc:sldMkLst>
          <pc:docMk/>
          <pc:sldMk cId="1027736528" sldId="294"/>
        </pc:sldMkLst>
        <pc:spChg chg="del">
          <ac:chgData name="Rodolfo Duarte Pinto" userId="3c1d2390-f3e2-48ed-a692-c2bca7123a2a" providerId="ADAL" clId="{483DA5A0-6969-4B24-B0EA-8097ACB5821A}" dt="2024-02-26T15:38:08.220" v="136" actId="478"/>
          <ac:spMkLst>
            <pc:docMk/>
            <pc:sldMk cId="1027736528" sldId="294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483DA5A0-6969-4B24-B0EA-8097ACB5821A}" dt="2024-02-26T15:38:10.312" v="138" actId="478"/>
          <ac:spMkLst>
            <pc:docMk/>
            <pc:sldMk cId="1027736528" sldId="29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8:09.424" v="137" actId="478"/>
          <ac:spMkLst>
            <pc:docMk/>
            <pc:sldMk cId="1027736528" sldId="294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8:11.485" v="139"/>
          <ac:spMkLst>
            <pc:docMk/>
            <pc:sldMk cId="1027736528" sldId="294"/>
            <ac:spMk id="13" creationId="{54FEE949-E27C-4AF9-A41D-129D0948E3AF}"/>
          </ac:spMkLst>
        </pc:spChg>
        <pc:spChg chg="add mod">
          <ac:chgData name="Rodolfo Duarte Pinto" userId="3c1d2390-f3e2-48ed-a692-c2bca7123a2a" providerId="ADAL" clId="{483DA5A0-6969-4B24-B0EA-8097ACB5821A}" dt="2024-02-26T15:38:18.692" v="161" actId="20577"/>
          <ac:spMkLst>
            <pc:docMk/>
            <pc:sldMk cId="1027736528" sldId="294"/>
            <ac:spMk id="17" creationId="{F335F2B1-788F-4A29-95CB-54F286EB72D6}"/>
          </ac:spMkLst>
        </pc:spChg>
        <pc:grpChg chg="add mod">
          <ac:chgData name="Rodolfo Duarte Pinto" userId="3c1d2390-f3e2-48ed-a692-c2bca7123a2a" providerId="ADAL" clId="{483DA5A0-6969-4B24-B0EA-8097ACB5821A}" dt="2024-02-26T15:38:11.485" v="139"/>
          <ac:grpSpMkLst>
            <pc:docMk/>
            <pc:sldMk cId="1027736528" sldId="294"/>
            <ac:grpSpMk id="14" creationId="{14F958E5-F5F3-4177-A2BB-E39837490E6F}"/>
          </ac:grpSpMkLst>
        </pc:grpChg>
        <pc:picChg chg="del">
          <ac:chgData name="Rodolfo Duarte Pinto" userId="3c1d2390-f3e2-48ed-a692-c2bca7123a2a" providerId="ADAL" clId="{483DA5A0-6969-4B24-B0EA-8097ACB5821A}" dt="2024-02-26T15:38:05.938" v="134" actId="478"/>
          <ac:picMkLst>
            <pc:docMk/>
            <pc:sldMk cId="1027736528" sldId="29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8:11.485" v="139"/>
          <ac:picMkLst>
            <pc:docMk/>
            <pc:sldMk cId="1027736528" sldId="294"/>
            <ac:picMk id="15" creationId="{969EF822-0FD3-4E97-B28D-DC870F14DFF1}"/>
          </ac:picMkLst>
        </pc:picChg>
        <pc:cxnChg chg="del">
          <ac:chgData name="Rodolfo Duarte Pinto" userId="3c1d2390-f3e2-48ed-a692-c2bca7123a2a" providerId="ADAL" clId="{483DA5A0-6969-4B24-B0EA-8097ACB5821A}" dt="2024-02-26T15:38:07.099" v="135" actId="478"/>
          <ac:cxnSpMkLst>
            <pc:docMk/>
            <pc:sldMk cId="1027736528" sldId="29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8:11.485" v="139"/>
          <ac:cxnSpMkLst>
            <pc:docMk/>
            <pc:sldMk cId="1027736528" sldId="294"/>
            <ac:cxnSpMk id="16" creationId="{3827E0F2-CC31-49AC-B260-69850FD4467C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28:37.325" v="17" actId="20577"/>
        <pc:sldMkLst>
          <pc:docMk/>
          <pc:sldMk cId="3981961955" sldId="296"/>
        </pc:sldMkLst>
        <pc:spChg chg="del">
          <ac:chgData name="Rodolfo Duarte Pinto" userId="3c1d2390-f3e2-48ed-a692-c2bca7123a2a" providerId="ADAL" clId="{483DA5A0-6969-4B24-B0EA-8097ACB5821A}" dt="2024-02-26T15:28:32.933" v="15" actId="478"/>
          <ac:spMkLst>
            <pc:docMk/>
            <pc:sldMk cId="3981961955" sldId="296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483DA5A0-6969-4B24-B0EA-8097ACB5821A}" dt="2024-02-26T15:28:25.538" v="13" actId="478"/>
          <ac:spMkLst>
            <pc:docMk/>
            <pc:sldMk cId="3981961955" sldId="29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28:24.848" v="12" actId="478"/>
          <ac:spMkLst>
            <pc:docMk/>
            <pc:sldMk cId="3981961955" sldId="296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28:27.398" v="14"/>
          <ac:spMkLst>
            <pc:docMk/>
            <pc:sldMk cId="3981961955" sldId="296"/>
            <ac:spMk id="17" creationId="{E5D10267-9DE5-4A48-8BD8-230168AE29E1}"/>
          </ac:spMkLst>
        </pc:spChg>
        <pc:spChg chg="add mod">
          <ac:chgData name="Rodolfo Duarte Pinto" userId="3c1d2390-f3e2-48ed-a692-c2bca7123a2a" providerId="ADAL" clId="{483DA5A0-6969-4B24-B0EA-8097ACB5821A}" dt="2024-02-26T15:28:37.325" v="17" actId="20577"/>
          <ac:spMkLst>
            <pc:docMk/>
            <pc:sldMk cId="3981961955" sldId="296"/>
            <ac:spMk id="24" creationId="{117D24FA-456F-4DB8-B2BD-3E096FCBA9E4}"/>
          </ac:spMkLst>
        </pc:spChg>
        <pc:grpChg chg="add mod">
          <ac:chgData name="Rodolfo Duarte Pinto" userId="3c1d2390-f3e2-48ed-a692-c2bca7123a2a" providerId="ADAL" clId="{483DA5A0-6969-4B24-B0EA-8097ACB5821A}" dt="2024-02-26T15:28:27.398" v="14"/>
          <ac:grpSpMkLst>
            <pc:docMk/>
            <pc:sldMk cId="3981961955" sldId="296"/>
            <ac:grpSpMk id="18" creationId="{A907567B-1305-40FF-B6F7-663CE7A04F96}"/>
          </ac:grpSpMkLst>
        </pc:grpChg>
        <pc:picChg chg="del">
          <ac:chgData name="Rodolfo Duarte Pinto" userId="3c1d2390-f3e2-48ed-a692-c2bca7123a2a" providerId="ADAL" clId="{483DA5A0-6969-4B24-B0EA-8097ACB5821A}" dt="2024-02-26T15:28:22.564" v="10" actId="478"/>
          <ac:picMkLst>
            <pc:docMk/>
            <pc:sldMk cId="3981961955" sldId="29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28:27.398" v="14"/>
          <ac:picMkLst>
            <pc:docMk/>
            <pc:sldMk cId="3981961955" sldId="296"/>
            <ac:picMk id="20" creationId="{871FAE94-AF3A-446D-8B65-04672319BD14}"/>
          </ac:picMkLst>
        </pc:picChg>
        <pc:cxnChg chg="del">
          <ac:chgData name="Rodolfo Duarte Pinto" userId="3c1d2390-f3e2-48ed-a692-c2bca7123a2a" providerId="ADAL" clId="{483DA5A0-6969-4B24-B0EA-8097ACB5821A}" dt="2024-02-26T15:28:23.738" v="11" actId="478"/>
          <ac:cxnSpMkLst>
            <pc:docMk/>
            <pc:sldMk cId="3981961955" sldId="29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28:27.398" v="14"/>
          <ac:cxnSpMkLst>
            <pc:docMk/>
            <pc:sldMk cId="3981961955" sldId="296"/>
            <ac:cxnSpMk id="23" creationId="{7C4B9081-2995-485F-8871-933CB2CC53EE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29:50.615" v="26"/>
        <pc:sldMkLst>
          <pc:docMk/>
          <pc:sldMk cId="2532186241" sldId="297"/>
        </pc:sldMkLst>
        <pc:spChg chg="del">
          <ac:chgData name="Rodolfo Duarte Pinto" userId="3c1d2390-f3e2-48ed-a692-c2bca7123a2a" providerId="ADAL" clId="{483DA5A0-6969-4B24-B0EA-8097ACB5821A}" dt="2024-02-26T15:29:48.245" v="25" actId="478"/>
          <ac:spMkLst>
            <pc:docMk/>
            <pc:sldMk cId="2532186241" sldId="297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483DA5A0-6969-4B24-B0EA-8097ACB5821A}" dt="2024-02-26T15:29:41.121" v="23" actId="478"/>
          <ac:spMkLst>
            <pc:docMk/>
            <pc:sldMk cId="2532186241" sldId="29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29:40.101" v="22" actId="478"/>
          <ac:spMkLst>
            <pc:docMk/>
            <pc:sldMk cId="2532186241" sldId="297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483DA5A0-6969-4B24-B0EA-8097ACB5821A}" dt="2024-02-26T15:29:32.760" v="19"/>
          <ac:spMkLst>
            <pc:docMk/>
            <pc:sldMk cId="2532186241" sldId="297"/>
            <ac:spMk id="14" creationId="{7B5DB70C-05FE-409E-8BCD-42DDE35D6A67}"/>
          </ac:spMkLst>
        </pc:spChg>
        <pc:spChg chg="add del mod">
          <ac:chgData name="Rodolfo Duarte Pinto" userId="3c1d2390-f3e2-48ed-a692-c2bca7123a2a" providerId="ADAL" clId="{483DA5A0-6969-4B24-B0EA-8097ACB5821A}" dt="2024-02-26T15:29:32.760" v="19"/>
          <ac:spMkLst>
            <pc:docMk/>
            <pc:sldMk cId="2532186241" sldId="297"/>
            <ac:spMk id="19" creationId="{FC24524F-B6CC-491E-B3D5-61ED59B4483C}"/>
          </ac:spMkLst>
        </pc:spChg>
        <pc:spChg chg="add mod">
          <ac:chgData name="Rodolfo Duarte Pinto" userId="3c1d2390-f3e2-48ed-a692-c2bca7123a2a" providerId="ADAL" clId="{483DA5A0-6969-4B24-B0EA-8097ACB5821A}" dt="2024-02-26T15:29:42.357" v="24"/>
          <ac:spMkLst>
            <pc:docMk/>
            <pc:sldMk cId="2532186241" sldId="297"/>
            <ac:spMk id="20" creationId="{24F72568-D783-4EE6-BE75-8E98C8240B68}"/>
          </ac:spMkLst>
        </pc:spChg>
        <pc:spChg chg="add mod">
          <ac:chgData name="Rodolfo Duarte Pinto" userId="3c1d2390-f3e2-48ed-a692-c2bca7123a2a" providerId="ADAL" clId="{483DA5A0-6969-4B24-B0EA-8097ACB5821A}" dt="2024-02-26T15:29:50.615" v="26"/>
          <ac:spMkLst>
            <pc:docMk/>
            <pc:sldMk cId="2532186241" sldId="297"/>
            <ac:spMk id="29" creationId="{2235966D-18F9-43D7-8177-46F0F2E9C279}"/>
          </ac:spMkLst>
        </pc:spChg>
        <pc:grpChg chg="add del mod">
          <ac:chgData name="Rodolfo Duarte Pinto" userId="3c1d2390-f3e2-48ed-a692-c2bca7123a2a" providerId="ADAL" clId="{483DA5A0-6969-4B24-B0EA-8097ACB5821A}" dt="2024-02-26T15:29:32.760" v="19"/>
          <ac:grpSpMkLst>
            <pc:docMk/>
            <pc:sldMk cId="2532186241" sldId="297"/>
            <ac:grpSpMk id="15" creationId="{BADC8AFB-88B4-4B0A-A284-C61C8C981BA2}"/>
          </ac:grpSpMkLst>
        </pc:grpChg>
        <pc:grpChg chg="add mod">
          <ac:chgData name="Rodolfo Duarte Pinto" userId="3c1d2390-f3e2-48ed-a692-c2bca7123a2a" providerId="ADAL" clId="{483DA5A0-6969-4B24-B0EA-8097ACB5821A}" dt="2024-02-26T15:29:42.357" v="24"/>
          <ac:grpSpMkLst>
            <pc:docMk/>
            <pc:sldMk cId="2532186241" sldId="297"/>
            <ac:grpSpMk id="21" creationId="{F39B0847-F406-4B0A-B014-648129572DF3}"/>
          </ac:grpSpMkLst>
        </pc:grpChg>
        <pc:picChg chg="del">
          <ac:chgData name="Rodolfo Duarte Pinto" userId="3c1d2390-f3e2-48ed-a692-c2bca7123a2a" providerId="ADAL" clId="{483DA5A0-6969-4B24-B0EA-8097ACB5821A}" dt="2024-02-26T15:29:34.255" v="20" actId="478"/>
          <ac:picMkLst>
            <pc:docMk/>
            <pc:sldMk cId="2532186241" sldId="29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29:30.697" v="18"/>
          <ac:picMkLst>
            <pc:docMk/>
            <pc:sldMk cId="2532186241" sldId="297"/>
            <ac:picMk id="16" creationId="{75103DC9-5D84-467B-A6A0-29F559775FF7}"/>
          </ac:picMkLst>
        </pc:picChg>
        <pc:picChg chg="mod">
          <ac:chgData name="Rodolfo Duarte Pinto" userId="3c1d2390-f3e2-48ed-a692-c2bca7123a2a" providerId="ADAL" clId="{483DA5A0-6969-4B24-B0EA-8097ACB5821A}" dt="2024-02-26T15:29:42.357" v="24"/>
          <ac:picMkLst>
            <pc:docMk/>
            <pc:sldMk cId="2532186241" sldId="297"/>
            <ac:picMk id="22" creationId="{6F6F25F4-7220-448D-BF65-174ACB8C2ABC}"/>
          </ac:picMkLst>
        </pc:picChg>
        <pc:cxnChg chg="del">
          <ac:chgData name="Rodolfo Duarte Pinto" userId="3c1d2390-f3e2-48ed-a692-c2bca7123a2a" providerId="ADAL" clId="{483DA5A0-6969-4B24-B0EA-8097ACB5821A}" dt="2024-02-26T15:29:35.201" v="21" actId="478"/>
          <ac:cxnSpMkLst>
            <pc:docMk/>
            <pc:sldMk cId="2532186241" sldId="29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29:30.697" v="18"/>
          <ac:cxnSpMkLst>
            <pc:docMk/>
            <pc:sldMk cId="2532186241" sldId="297"/>
            <ac:cxnSpMk id="17" creationId="{694D2C46-D420-4E87-912D-FE7E73FF06C5}"/>
          </ac:cxnSpMkLst>
        </pc:cxnChg>
        <pc:cxnChg chg="mod">
          <ac:chgData name="Rodolfo Duarte Pinto" userId="3c1d2390-f3e2-48ed-a692-c2bca7123a2a" providerId="ADAL" clId="{483DA5A0-6969-4B24-B0EA-8097ACB5821A}" dt="2024-02-26T15:29:42.357" v="24"/>
          <ac:cxnSpMkLst>
            <pc:docMk/>
            <pc:sldMk cId="2532186241" sldId="297"/>
            <ac:cxnSpMk id="28" creationId="{62AE2525-B291-4BBF-8F6C-6250887F98FE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0:52.281" v="40" actId="6549"/>
        <pc:sldMkLst>
          <pc:docMk/>
          <pc:sldMk cId="1799669470" sldId="298"/>
        </pc:sldMkLst>
        <pc:spChg chg="del">
          <ac:chgData name="Rodolfo Duarte Pinto" userId="3c1d2390-f3e2-48ed-a692-c2bca7123a2a" providerId="ADAL" clId="{483DA5A0-6969-4B24-B0EA-8097ACB5821A}" dt="2024-02-26T15:30:39.960" v="38" actId="478"/>
          <ac:spMkLst>
            <pc:docMk/>
            <pc:sldMk cId="1799669470" sldId="298"/>
            <ac:spMk id="7" creationId="{39E81595-A79D-F647-B868-C8E65BCAF758}"/>
          </ac:spMkLst>
        </pc:spChg>
        <pc:spChg chg="del">
          <ac:chgData name="Rodolfo Duarte Pinto" userId="3c1d2390-f3e2-48ed-a692-c2bca7123a2a" providerId="ADAL" clId="{483DA5A0-6969-4B24-B0EA-8097ACB5821A}" dt="2024-02-26T15:30:32.402" v="36" actId="478"/>
          <ac:spMkLst>
            <pc:docMk/>
            <pc:sldMk cId="1799669470" sldId="29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0:31.711" v="35" actId="478"/>
          <ac:spMkLst>
            <pc:docMk/>
            <pc:sldMk cId="1799669470" sldId="298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0:34.315" v="37"/>
          <ac:spMkLst>
            <pc:docMk/>
            <pc:sldMk cId="1799669470" sldId="298"/>
            <ac:spMk id="26" creationId="{92778BCB-A726-4018-987B-878DE69EFC54}"/>
          </ac:spMkLst>
        </pc:spChg>
        <pc:spChg chg="add mod">
          <ac:chgData name="Rodolfo Duarte Pinto" userId="3c1d2390-f3e2-48ed-a692-c2bca7123a2a" providerId="ADAL" clId="{483DA5A0-6969-4B24-B0EA-8097ACB5821A}" dt="2024-02-26T15:30:52.281" v="40" actId="6549"/>
          <ac:spMkLst>
            <pc:docMk/>
            <pc:sldMk cId="1799669470" sldId="298"/>
            <ac:spMk id="31" creationId="{41107582-5088-4865-AB95-6707FB2015DE}"/>
          </ac:spMkLst>
        </pc:spChg>
        <pc:grpChg chg="add mod">
          <ac:chgData name="Rodolfo Duarte Pinto" userId="3c1d2390-f3e2-48ed-a692-c2bca7123a2a" providerId="ADAL" clId="{483DA5A0-6969-4B24-B0EA-8097ACB5821A}" dt="2024-02-26T15:30:34.315" v="37"/>
          <ac:grpSpMkLst>
            <pc:docMk/>
            <pc:sldMk cId="1799669470" sldId="298"/>
            <ac:grpSpMk id="27" creationId="{F38FBD81-8043-4DAE-B624-47D99CDBAB2F}"/>
          </ac:grpSpMkLst>
        </pc:grpChg>
        <pc:picChg chg="del">
          <ac:chgData name="Rodolfo Duarte Pinto" userId="3c1d2390-f3e2-48ed-a692-c2bca7123a2a" providerId="ADAL" clId="{483DA5A0-6969-4B24-B0EA-8097ACB5821A}" dt="2024-02-26T15:30:28.744" v="33" actId="478"/>
          <ac:picMkLst>
            <pc:docMk/>
            <pc:sldMk cId="1799669470" sldId="29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0:34.315" v="37"/>
          <ac:picMkLst>
            <pc:docMk/>
            <pc:sldMk cId="1799669470" sldId="298"/>
            <ac:picMk id="29" creationId="{CD1B6841-3583-48EC-8CF3-37EBA1C7D86D}"/>
          </ac:picMkLst>
        </pc:picChg>
        <pc:cxnChg chg="del">
          <ac:chgData name="Rodolfo Duarte Pinto" userId="3c1d2390-f3e2-48ed-a692-c2bca7123a2a" providerId="ADAL" clId="{483DA5A0-6969-4B24-B0EA-8097ACB5821A}" dt="2024-02-26T15:30:29.986" v="34" actId="478"/>
          <ac:cxnSpMkLst>
            <pc:docMk/>
            <pc:sldMk cId="1799669470" sldId="29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0:34.315" v="37"/>
          <ac:cxnSpMkLst>
            <pc:docMk/>
            <pc:sldMk cId="1799669470" sldId="298"/>
            <ac:cxnSpMk id="30" creationId="{D86A760A-581F-408B-91AA-29406DDF15F0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2:24.862" v="61" actId="20577"/>
        <pc:sldMkLst>
          <pc:docMk/>
          <pc:sldMk cId="2599538722" sldId="299"/>
        </pc:sldMkLst>
        <pc:spChg chg="del">
          <ac:chgData name="Rodolfo Duarte Pinto" userId="3c1d2390-f3e2-48ed-a692-c2bca7123a2a" providerId="ADAL" clId="{483DA5A0-6969-4B24-B0EA-8097ACB5821A}" dt="2024-02-26T15:32:06.260" v="59" actId="478"/>
          <ac:spMkLst>
            <pc:docMk/>
            <pc:sldMk cId="2599538722" sldId="299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483DA5A0-6969-4B24-B0EA-8097ACB5821A}" dt="2024-02-26T15:31:59.434" v="58"/>
          <ac:spMkLst>
            <pc:docMk/>
            <pc:sldMk cId="2599538722" sldId="299"/>
            <ac:spMk id="9" creationId="{378718AC-25D9-43B7-A740-05611FAA15D3}"/>
          </ac:spMkLst>
        </pc:spChg>
        <pc:spChg chg="del">
          <ac:chgData name="Rodolfo Duarte Pinto" userId="3c1d2390-f3e2-48ed-a692-c2bca7123a2a" providerId="ADAL" clId="{483DA5A0-6969-4B24-B0EA-8097ACB5821A}" dt="2024-02-26T15:31:57.948" v="57" actId="478"/>
          <ac:spMkLst>
            <pc:docMk/>
            <pc:sldMk cId="2599538722" sldId="29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1:57" v="56" actId="478"/>
          <ac:spMkLst>
            <pc:docMk/>
            <pc:sldMk cId="2599538722" sldId="299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2:24.862" v="61" actId="20577"/>
          <ac:spMkLst>
            <pc:docMk/>
            <pc:sldMk cId="2599538722" sldId="299"/>
            <ac:spMk id="16" creationId="{4299F3E0-80B8-4521-9DEE-3CD189165876}"/>
          </ac:spMkLst>
        </pc:spChg>
        <pc:grpChg chg="add mod">
          <ac:chgData name="Rodolfo Duarte Pinto" userId="3c1d2390-f3e2-48ed-a692-c2bca7123a2a" providerId="ADAL" clId="{483DA5A0-6969-4B24-B0EA-8097ACB5821A}" dt="2024-02-26T15:31:59.434" v="58"/>
          <ac:grpSpMkLst>
            <pc:docMk/>
            <pc:sldMk cId="2599538722" sldId="299"/>
            <ac:grpSpMk id="10" creationId="{10120DE8-4E17-4879-9ABE-ADACCC15F254}"/>
          </ac:grpSpMkLst>
        </pc:grpChg>
        <pc:picChg chg="del">
          <ac:chgData name="Rodolfo Duarte Pinto" userId="3c1d2390-f3e2-48ed-a692-c2bca7123a2a" providerId="ADAL" clId="{483DA5A0-6969-4B24-B0EA-8097ACB5821A}" dt="2024-02-26T15:31:54.607" v="54" actId="478"/>
          <ac:picMkLst>
            <pc:docMk/>
            <pc:sldMk cId="2599538722" sldId="29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1:59.434" v="58"/>
          <ac:picMkLst>
            <pc:docMk/>
            <pc:sldMk cId="2599538722" sldId="299"/>
            <ac:picMk id="13" creationId="{3DDD5EB6-C8AC-408D-AFCF-CD015FB0FBBC}"/>
          </ac:picMkLst>
        </pc:picChg>
        <pc:cxnChg chg="del">
          <ac:chgData name="Rodolfo Duarte Pinto" userId="3c1d2390-f3e2-48ed-a692-c2bca7123a2a" providerId="ADAL" clId="{483DA5A0-6969-4B24-B0EA-8097ACB5821A}" dt="2024-02-26T15:31:55.543" v="55" actId="478"/>
          <ac:cxnSpMkLst>
            <pc:docMk/>
            <pc:sldMk cId="2599538722" sldId="29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1:59.434" v="58"/>
          <ac:cxnSpMkLst>
            <pc:docMk/>
            <pc:sldMk cId="2599538722" sldId="299"/>
            <ac:cxnSpMk id="15" creationId="{33CE55F7-3C1B-4BD4-B2FB-3F935FC9381C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2:44.549" v="67" actId="478"/>
        <pc:sldMkLst>
          <pc:docMk/>
          <pc:sldMk cId="11269044" sldId="300"/>
        </pc:sldMkLst>
        <pc:spChg chg="del">
          <ac:chgData name="Rodolfo Duarte Pinto" userId="3c1d2390-f3e2-48ed-a692-c2bca7123a2a" providerId="ADAL" clId="{483DA5A0-6969-4B24-B0EA-8097ACB5821A}" dt="2024-02-26T15:32:40.764" v="65" actId="478"/>
          <ac:spMkLst>
            <pc:docMk/>
            <pc:sldMk cId="11269044" sldId="300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2:40.223" v="64" actId="478"/>
          <ac:spMkLst>
            <pc:docMk/>
            <pc:sldMk cId="11269044" sldId="300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2:41.982" v="66"/>
          <ac:spMkLst>
            <pc:docMk/>
            <pc:sldMk cId="11269044" sldId="300"/>
            <ac:spMk id="17" creationId="{EFC825BF-1A03-466B-BC24-A4628E6BB8F1}"/>
          </ac:spMkLst>
        </pc:spChg>
        <pc:spChg chg="add del mod">
          <ac:chgData name="Rodolfo Duarte Pinto" userId="3c1d2390-f3e2-48ed-a692-c2bca7123a2a" providerId="ADAL" clId="{483DA5A0-6969-4B24-B0EA-8097ACB5821A}" dt="2024-02-26T15:32:44.549" v="67" actId="478"/>
          <ac:spMkLst>
            <pc:docMk/>
            <pc:sldMk cId="11269044" sldId="300"/>
            <ac:spMk id="21" creationId="{C88CB11F-CEA3-4EE1-959F-FC7FE846525E}"/>
          </ac:spMkLst>
        </pc:spChg>
        <pc:grpChg chg="add mod">
          <ac:chgData name="Rodolfo Duarte Pinto" userId="3c1d2390-f3e2-48ed-a692-c2bca7123a2a" providerId="ADAL" clId="{483DA5A0-6969-4B24-B0EA-8097ACB5821A}" dt="2024-02-26T15:32:41.982" v="66"/>
          <ac:grpSpMkLst>
            <pc:docMk/>
            <pc:sldMk cId="11269044" sldId="300"/>
            <ac:grpSpMk id="18" creationId="{612134B0-85FC-475E-854E-A998BA57AE68}"/>
          </ac:grpSpMkLst>
        </pc:grpChg>
        <pc:picChg chg="del">
          <ac:chgData name="Rodolfo Duarte Pinto" userId="3c1d2390-f3e2-48ed-a692-c2bca7123a2a" providerId="ADAL" clId="{483DA5A0-6969-4B24-B0EA-8097ACB5821A}" dt="2024-02-26T15:32:38.152" v="62" actId="478"/>
          <ac:picMkLst>
            <pc:docMk/>
            <pc:sldMk cId="11269044" sldId="300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2:41.982" v="66"/>
          <ac:picMkLst>
            <pc:docMk/>
            <pc:sldMk cId="11269044" sldId="300"/>
            <ac:picMk id="19" creationId="{E999DF0D-EE95-4672-9F5B-DBE17D19D0A7}"/>
          </ac:picMkLst>
        </pc:picChg>
        <pc:cxnChg chg="del">
          <ac:chgData name="Rodolfo Duarte Pinto" userId="3c1d2390-f3e2-48ed-a692-c2bca7123a2a" providerId="ADAL" clId="{483DA5A0-6969-4B24-B0EA-8097ACB5821A}" dt="2024-02-26T15:32:39.285" v="63" actId="478"/>
          <ac:cxnSpMkLst>
            <pc:docMk/>
            <pc:sldMk cId="11269044" sldId="300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2:41.982" v="66"/>
          <ac:cxnSpMkLst>
            <pc:docMk/>
            <pc:sldMk cId="11269044" sldId="300"/>
            <ac:cxnSpMk id="20" creationId="{BD9D8C35-BC36-4602-9743-20F33100CDEF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2:54.358" v="72" actId="478"/>
        <pc:sldMkLst>
          <pc:docMk/>
          <pc:sldMk cId="70160044" sldId="301"/>
        </pc:sldMkLst>
        <pc:spChg chg="del">
          <ac:chgData name="Rodolfo Duarte Pinto" userId="3c1d2390-f3e2-48ed-a692-c2bca7123a2a" providerId="ADAL" clId="{483DA5A0-6969-4B24-B0EA-8097ACB5821A}" dt="2024-02-26T15:32:50.240" v="70" actId="478"/>
          <ac:spMkLst>
            <pc:docMk/>
            <pc:sldMk cId="70160044" sldId="30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2:49.648" v="69" actId="478"/>
          <ac:spMkLst>
            <pc:docMk/>
            <pc:sldMk cId="70160044" sldId="30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2:51.343" v="71"/>
          <ac:spMkLst>
            <pc:docMk/>
            <pc:sldMk cId="70160044" sldId="301"/>
            <ac:spMk id="19" creationId="{AA0075AC-9324-4093-AAA9-EBA8D40BA1D9}"/>
          </ac:spMkLst>
        </pc:spChg>
        <pc:spChg chg="add del mod">
          <ac:chgData name="Rodolfo Duarte Pinto" userId="3c1d2390-f3e2-48ed-a692-c2bca7123a2a" providerId="ADAL" clId="{483DA5A0-6969-4B24-B0EA-8097ACB5821A}" dt="2024-02-26T15:32:54.358" v="72" actId="478"/>
          <ac:spMkLst>
            <pc:docMk/>
            <pc:sldMk cId="70160044" sldId="301"/>
            <ac:spMk id="23" creationId="{D79B33CC-C0AA-473E-930F-B61029ACD414}"/>
          </ac:spMkLst>
        </pc:spChg>
        <pc:grpChg chg="add mod">
          <ac:chgData name="Rodolfo Duarte Pinto" userId="3c1d2390-f3e2-48ed-a692-c2bca7123a2a" providerId="ADAL" clId="{483DA5A0-6969-4B24-B0EA-8097ACB5821A}" dt="2024-02-26T15:32:51.343" v="71"/>
          <ac:grpSpMkLst>
            <pc:docMk/>
            <pc:sldMk cId="70160044" sldId="301"/>
            <ac:grpSpMk id="20" creationId="{9F41C883-C612-4A7B-86A7-378D0BB97F87}"/>
          </ac:grpSpMkLst>
        </pc:grpChg>
        <pc:picChg chg="del">
          <ac:chgData name="Rodolfo Duarte Pinto" userId="3c1d2390-f3e2-48ed-a692-c2bca7123a2a" providerId="ADAL" clId="{483DA5A0-6969-4B24-B0EA-8097ACB5821A}" dt="2024-02-26T15:32:48.539" v="68" actId="478"/>
          <ac:picMkLst>
            <pc:docMk/>
            <pc:sldMk cId="70160044" sldId="30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2:51.343" v="71"/>
          <ac:picMkLst>
            <pc:docMk/>
            <pc:sldMk cId="70160044" sldId="301"/>
            <ac:picMk id="21" creationId="{44F143FC-F5D2-427D-B0EC-FD02B35DB75C}"/>
          </ac:picMkLst>
        </pc:picChg>
        <pc:cxnChg chg="del">
          <ac:chgData name="Rodolfo Duarte Pinto" userId="3c1d2390-f3e2-48ed-a692-c2bca7123a2a" providerId="ADAL" clId="{483DA5A0-6969-4B24-B0EA-8097ACB5821A}" dt="2024-02-26T15:32:48.539" v="68" actId="478"/>
          <ac:cxnSpMkLst>
            <pc:docMk/>
            <pc:sldMk cId="70160044" sldId="30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2:51.343" v="71"/>
          <ac:cxnSpMkLst>
            <pc:docMk/>
            <pc:sldMk cId="70160044" sldId="301"/>
            <ac:cxnSpMk id="22" creationId="{A702A86F-B37C-46D8-AEB3-400FDC02064D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3:40.281" v="97"/>
        <pc:sldMkLst>
          <pc:docMk/>
          <pc:sldMk cId="2589145011" sldId="302"/>
        </pc:sldMkLst>
        <pc:spChg chg="del">
          <ac:chgData name="Rodolfo Duarte Pinto" userId="3c1d2390-f3e2-48ed-a692-c2bca7123a2a" providerId="ADAL" clId="{483DA5A0-6969-4B24-B0EA-8097ACB5821A}" dt="2024-02-26T15:33:36.961" v="94" actId="478"/>
          <ac:spMkLst>
            <pc:docMk/>
            <pc:sldMk cId="2589145011" sldId="302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483DA5A0-6969-4B24-B0EA-8097ACB5821A}" dt="2024-02-26T15:33:40.281" v="97"/>
          <ac:spMkLst>
            <pc:docMk/>
            <pc:sldMk cId="2589145011" sldId="302"/>
            <ac:spMk id="10" creationId="{858F5EB3-7E7C-41E0-9D1F-52538B563650}"/>
          </ac:spMkLst>
        </pc:spChg>
        <pc:spChg chg="del">
          <ac:chgData name="Rodolfo Duarte Pinto" userId="3c1d2390-f3e2-48ed-a692-c2bca7123a2a" providerId="ADAL" clId="{483DA5A0-6969-4B24-B0EA-8097ACB5821A}" dt="2024-02-26T15:33:38.941" v="96" actId="478"/>
          <ac:spMkLst>
            <pc:docMk/>
            <pc:sldMk cId="2589145011" sldId="302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3:38.208" v="95" actId="478"/>
          <ac:spMkLst>
            <pc:docMk/>
            <pc:sldMk cId="2589145011" sldId="302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3:40.281" v="97"/>
          <ac:spMkLst>
            <pc:docMk/>
            <pc:sldMk cId="2589145011" sldId="302"/>
            <ac:spMk id="18" creationId="{48995A86-C2CB-4923-BA28-C757770047CE}"/>
          </ac:spMkLst>
        </pc:spChg>
        <pc:grpChg chg="add mod">
          <ac:chgData name="Rodolfo Duarte Pinto" userId="3c1d2390-f3e2-48ed-a692-c2bca7123a2a" providerId="ADAL" clId="{483DA5A0-6969-4B24-B0EA-8097ACB5821A}" dt="2024-02-26T15:33:40.281" v="97"/>
          <ac:grpSpMkLst>
            <pc:docMk/>
            <pc:sldMk cId="2589145011" sldId="302"/>
            <ac:grpSpMk id="14" creationId="{97E37E8B-21AF-44FF-81B9-E0FA4229D5F8}"/>
          </ac:grpSpMkLst>
        </pc:grpChg>
        <pc:picChg chg="del">
          <ac:chgData name="Rodolfo Duarte Pinto" userId="3c1d2390-f3e2-48ed-a692-c2bca7123a2a" providerId="ADAL" clId="{483DA5A0-6969-4B24-B0EA-8097ACB5821A}" dt="2024-02-26T15:33:33.829" v="92" actId="478"/>
          <ac:picMkLst>
            <pc:docMk/>
            <pc:sldMk cId="2589145011" sldId="302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3:40.281" v="97"/>
          <ac:picMkLst>
            <pc:docMk/>
            <pc:sldMk cId="2589145011" sldId="302"/>
            <ac:picMk id="15" creationId="{EF04522E-FF9E-4E58-81A7-99B1D5D340C6}"/>
          </ac:picMkLst>
        </pc:picChg>
        <pc:cxnChg chg="del">
          <ac:chgData name="Rodolfo Duarte Pinto" userId="3c1d2390-f3e2-48ed-a692-c2bca7123a2a" providerId="ADAL" clId="{483DA5A0-6969-4B24-B0EA-8097ACB5821A}" dt="2024-02-26T15:33:35.783" v="93" actId="478"/>
          <ac:cxnSpMkLst>
            <pc:docMk/>
            <pc:sldMk cId="2589145011" sldId="302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3:40.281" v="97"/>
          <ac:cxnSpMkLst>
            <pc:docMk/>
            <pc:sldMk cId="2589145011" sldId="302"/>
            <ac:cxnSpMk id="16" creationId="{29AD1559-07A5-4080-A22D-D08C47CDFF38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7:36.609" v="123"/>
        <pc:sldMkLst>
          <pc:docMk/>
          <pc:sldMk cId="509140897" sldId="303"/>
        </pc:sldMkLst>
        <pc:spChg chg="del">
          <ac:chgData name="Rodolfo Duarte Pinto" userId="3c1d2390-f3e2-48ed-a692-c2bca7123a2a" providerId="ADAL" clId="{483DA5A0-6969-4B24-B0EA-8097ACB5821A}" dt="2024-02-26T15:37:33.327" v="120" actId="478"/>
          <ac:spMkLst>
            <pc:docMk/>
            <pc:sldMk cId="509140897" sldId="303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483DA5A0-6969-4B24-B0EA-8097ACB5821A}" dt="2024-02-26T15:37:35.345" v="122" actId="478"/>
          <ac:spMkLst>
            <pc:docMk/>
            <pc:sldMk cId="509140897" sldId="303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7:34.989" v="121" actId="478"/>
          <ac:spMkLst>
            <pc:docMk/>
            <pc:sldMk cId="509140897" sldId="303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7:36.609" v="123"/>
          <ac:spMkLst>
            <pc:docMk/>
            <pc:sldMk cId="509140897" sldId="303"/>
            <ac:spMk id="14" creationId="{9C64EE1F-05B0-4187-8788-7BF0EA1B4506}"/>
          </ac:spMkLst>
        </pc:spChg>
        <pc:spChg chg="add mod">
          <ac:chgData name="Rodolfo Duarte Pinto" userId="3c1d2390-f3e2-48ed-a692-c2bca7123a2a" providerId="ADAL" clId="{483DA5A0-6969-4B24-B0EA-8097ACB5821A}" dt="2024-02-26T15:37:36.609" v="123"/>
          <ac:spMkLst>
            <pc:docMk/>
            <pc:sldMk cId="509140897" sldId="303"/>
            <ac:spMk id="21" creationId="{4602D28A-9EDE-405E-841B-6653BC4A791E}"/>
          </ac:spMkLst>
        </pc:spChg>
        <pc:grpChg chg="add mod">
          <ac:chgData name="Rodolfo Duarte Pinto" userId="3c1d2390-f3e2-48ed-a692-c2bca7123a2a" providerId="ADAL" clId="{483DA5A0-6969-4B24-B0EA-8097ACB5821A}" dt="2024-02-26T15:37:36.609" v="123"/>
          <ac:grpSpMkLst>
            <pc:docMk/>
            <pc:sldMk cId="509140897" sldId="303"/>
            <ac:grpSpMk id="15" creationId="{7C2E9C5D-9D5E-4EA4-865C-C843B27E116F}"/>
          </ac:grpSpMkLst>
        </pc:grpChg>
        <pc:picChg chg="del">
          <ac:chgData name="Rodolfo Duarte Pinto" userId="3c1d2390-f3e2-48ed-a692-c2bca7123a2a" providerId="ADAL" clId="{483DA5A0-6969-4B24-B0EA-8097ACB5821A}" dt="2024-02-26T15:37:30.708" v="118" actId="478"/>
          <ac:picMkLst>
            <pc:docMk/>
            <pc:sldMk cId="509140897" sldId="303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7:36.609" v="123"/>
          <ac:picMkLst>
            <pc:docMk/>
            <pc:sldMk cId="509140897" sldId="303"/>
            <ac:picMk id="19" creationId="{900E5EA2-1E9F-453E-9FEC-630EADA48D9F}"/>
          </ac:picMkLst>
        </pc:picChg>
        <pc:cxnChg chg="del">
          <ac:chgData name="Rodolfo Duarte Pinto" userId="3c1d2390-f3e2-48ed-a692-c2bca7123a2a" providerId="ADAL" clId="{483DA5A0-6969-4B24-B0EA-8097ACB5821A}" dt="2024-02-26T15:37:31.770" v="119" actId="478"/>
          <ac:cxnSpMkLst>
            <pc:docMk/>
            <pc:sldMk cId="509140897" sldId="303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7:36.609" v="123"/>
          <ac:cxnSpMkLst>
            <pc:docMk/>
            <pc:sldMk cId="509140897" sldId="303"/>
            <ac:cxnSpMk id="20" creationId="{99BA5A2D-EA20-44CA-84D5-A2155EEBCBFC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7:56.507" v="133" actId="478"/>
        <pc:sldMkLst>
          <pc:docMk/>
          <pc:sldMk cId="221049540" sldId="304"/>
        </pc:sldMkLst>
        <pc:spChg chg="add del mod">
          <ac:chgData name="Rodolfo Duarte Pinto" userId="3c1d2390-f3e2-48ed-a692-c2bca7123a2a" providerId="ADAL" clId="{483DA5A0-6969-4B24-B0EA-8097ACB5821A}" dt="2024-02-26T15:37:51.498" v="131"/>
          <ac:spMkLst>
            <pc:docMk/>
            <pc:sldMk cId="221049540" sldId="304"/>
            <ac:spMk id="8" creationId="{85874736-1DD9-4909-94BD-822577D4074C}"/>
          </ac:spMkLst>
        </pc:spChg>
        <pc:spChg chg="del">
          <ac:chgData name="Rodolfo Duarte Pinto" userId="3c1d2390-f3e2-48ed-a692-c2bca7123a2a" providerId="ADAL" clId="{483DA5A0-6969-4B24-B0EA-8097ACB5821A}" dt="2024-02-26T15:37:43.970" v="125" actId="478"/>
          <ac:spMkLst>
            <pc:docMk/>
            <pc:sldMk cId="221049540" sldId="30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7:42.518" v="124" actId="478"/>
          <ac:spMkLst>
            <pc:docMk/>
            <pc:sldMk cId="221049540" sldId="304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483DA5A0-6969-4B24-B0EA-8097ACB5821A}" dt="2024-02-26T15:37:51.498" v="131"/>
          <ac:spMkLst>
            <pc:docMk/>
            <pc:sldMk cId="221049540" sldId="304"/>
            <ac:spMk id="15" creationId="{EBB7E25B-C0D2-4B0C-ABB8-EF57FF7082B5}"/>
          </ac:spMkLst>
        </pc:spChg>
        <pc:spChg chg="add mod">
          <ac:chgData name="Rodolfo Duarte Pinto" userId="3c1d2390-f3e2-48ed-a692-c2bca7123a2a" providerId="ADAL" clId="{483DA5A0-6969-4B24-B0EA-8097ACB5821A}" dt="2024-02-26T15:37:53.449" v="132"/>
          <ac:spMkLst>
            <pc:docMk/>
            <pc:sldMk cId="221049540" sldId="304"/>
            <ac:spMk id="16" creationId="{CE776613-D26A-49EB-9BE5-D4B11E0DA530}"/>
          </ac:spMkLst>
        </pc:spChg>
        <pc:spChg chg="add del mod">
          <ac:chgData name="Rodolfo Duarte Pinto" userId="3c1d2390-f3e2-48ed-a692-c2bca7123a2a" providerId="ADAL" clId="{483DA5A0-6969-4B24-B0EA-8097ACB5821A}" dt="2024-02-26T15:37:56.507" v="133" actId="478"/>
          <ac:spMkLst>
            <pc:docMk/>
            <pc:sldMk cId="221049540" sldId="304"/>
            <ac:spMk id="20" creationId="{AFFF351E-A3DF-44E9-85C1-C1753185D23A}"/>
          </ac:spMkLst>
        </pc:spChg>
        <pc:grpChg chg="add del mod">
          <ac:chgData name="Rodolfo Duarte Pinto" userId="3c1d2390-f3e2-48ed-a692-c2bca7123a2a" providerId="ADAL" clId="{483DA5A0-6969-4B24-B0EA-8097ACB5821A}" dt="2024-02-26T15:37:51.498" v="131"/>
          <ac:grpSpMkLst>
            <pc:docMk/>
            <pc:sldMk cId="221049540" sldId="304"/>
            <ac:grpSpMk id="9" creationId="{AFFA2D4E-E977-4590-9C68-12BA1AD4F103}"/>
          </ac:grpSpMkLst>
        </pc:grpChg>
        <pc:grpChg chg="add mod">
          <ac:chgData name="Rodolfo Duarte Pinto" userId="3c1d2390-f3e2-48ed-a692-c2bca7123a2a" providerId="ADAL" clId="{483DA5A0-6969-4B24-B0EA-8097ACB5821A}" dt="2024-02-26T15:37:53.449" v="132"/>
          <ac:grpSpMkLst>
            <pc:docMk/>
            <pc:sldMk cId="221049540" sldId="304"/>
            <ac:grpSpMk id="17" creationId="{4BCF7EA7-D4CB-486B-825B-8612C5312BE4}"/>
          </ac:grpSpMkLst>
        </pc:grpChg>
        <pc:picChg chg="del">
          <ac:chgData name="Rodolfo Duarte Pinto" userId="3c1d2390-f3e2-48ed-a692-c2bca7123a2a" providerId="ADAL" clId="{483DA5A0-6969-4B24-B0EA-8097ACB5821A}" dt="2024-02-26T15:37:45.212" v="126" actId="478"/>
          <ac:picMkLst>
            <pc:docMk/>
            <pc:sldMk cId="221049540" sldId="30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7:47.540" v="128"/>
          <ac:picMkLst>
            <pc:docMk/>
            <pc:sldMk cId="221049540" sldId="304"/>
            <ac:picMk id="10" creationId="{B48C432C-808B-4B04-B598-CFCC769C98CA}"/>
          </ac:picMkLst>
        </pc:picChg>
        <pc:picChg chg="mod">
          <ac:chgData name="Rodolfo Duarte Pinto" userId="3c1d2390-f3e2-48ed-a692-c2bca7123a2a" providerId="ADAL" clId="{483DA5A0-6969-4B24-B0EA-8097ACB5821A}" dt="2024-02-26T15:37:53.449" v="132"/>
          <ac:picMkLst>
            <pc:docMk/>
            <pc:sldMk cId="221049540" sldId="304"/>
            <ac:picMk id="18" creationId="{020F0F25-DA9D-4651-88D2-BFCDDB3BD47D}"/>
          </ac:picMkLst>
        </pc:picChg>
        <pc:cxnChg chg="del">
          <ac:chgData name="Rodolfo Duarte Pinto" userId="3c1d2390-f3e2-48ed-a692-c2bca7123a2a" providerId="ADAL" clId="{483DA5A0-6969-4B24-B0EA-8097ACB5821A}" dt="2024-02-26T15:37:46.290" v="127" actId="478"/>
          <ac:cxnSpMkLst>
            <pc:docMk/>
            <pc:sldMk cId="221049540" sldId="30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7:47.540" v="128"/>
          <ac:cxnSpMkLst>
            <pc:docMk/>
            <pc:sldMk cId="221049540" sldId="304"/>
            <ac:cxnSpMk id="13" creationId="{843D037C-7F01-454D-810C-D9EB2EFF8B25}"/>
          </ac:cxnSpMkLst>
        </pc:cxnChg>
        <pc:cxnChg chg="mod">
          <ac:chgData name="Rodolfo Duarte Pinto" userId="3c1d2390-f3e2-48ed-a692-c2bca7123a2a" providerId="ADAL" clId="{483DA5A0-6969-4B24-B0EA-8097ACB5821A}" dt="2024-02-26T15:37:53.449" v="132"/>
          <ac:cxnSpMkLst>
            <pc:docMk/>
            <pc:sldMk cId="221049540" sldId="304"/>
            <ac:cxnSpMk id="19" creationId="{5A454517-38A8-47B0-80A8-F6BCC0CEF495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8:33.664" v="167"/>
        <pc:sldMkLst>
          <pc:docMk/>
          <pc:sldMk cId="893792279" sldId="305"/>
        </pc:sldMkLst>
        <pc:spChg chg="del">
          <ac:chgData name="Rodolfo Duarte Pinto" userId="3c1d2390-f3e2-48ed-a692-c2bca7123a2a" providerId="ADAL" clId="{483DA5A0-6969-4B24-B0EA-8097ACB5821A}" dt="2024-02-26T15:38:29.689" v="163" actId="478"/>
          <ac:spMkLst>
            <pc:docMk/>
            <pc:sldMk cId="893792279" sldId="305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483DA5A0-6969-4B24-B0EA-8097ACB5821A}" dt="2024-02-26T15:38:31.620" v="165" actId="478"/>
          <ac:spMkLst>
            <pc:docMk/>
            <pc:sldMk cId="893792279" sldId="305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8:32.445" v="166" actId="478"/>
          <ac:spMkLst>
            <pc:docMk/>
            <pc:sldMk cId="893792279" sldId="305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8:33.664" v="167"/>
          <ac:spMkLst>
            <pc:docMk/>
            <pc:sldMk cId="893792279" sldId="305"/>
            <ac:spMk id="13" creationId="{2FE0F3E9-2225-426A-9A69-ED8095A7DEAE}"/>
          </ac:spMkLst>
        </pc:spChg>
        <pc:spChg chg="add mod">
          <ac:chgData name="Rodolfo Duarte Pinto" userId="3c1d2390-f3e2-48ed-a692-c2bca7123a2a" providerId="ADAL" clId="{483DA5A0-6969-4B24-B0EA-8097ACB5821A}" dt="2024-02-26T15:38:33.664" v="167"/>
          <ac:spMkLst>
            <pc:docMk/>
            <pc:sldMk cId="893792279" sldId="305"/>
            <ac:spMk id="17" creationId="{1B87FF08-F006-4FC0-B573-212685633E4B}"/>
          </ac:spMkLst>
        </pc:spChg>
        <pc:grpChg chg="add mod">
          <ac:chgData name="Rodolfo Duarte Pinto" userId="3c1d2390-f3e2-48ed-a692-c2bca7123a2a" providerId="ADAL" clId="{483DA5A0-6969-4B24-B0EA-8097ACB5821A}" dt="2024-02-26T15:38:33.664" v="167"/>
          <ac:grpSpMkLst>
            <pc:docMk/>
            <pc:sldMk cId="893792279" sldId="305"/>
            <ac:grpSpMk id="14" creationId="{E6BC4D19-A5EB-446C-A03A-C1DB46F11CED}"/>
          </ac:grpSpMkLst>
        </pc:grpChg>
        <pc:picChg chg="del">
          <ac:chgData name="Rodolfo Duarte Pinto" userId="3c1d2390-f3e2-48ed-a692-c2bca7123a2a" providerId="ADAL" clId="{483DA5A0-6969-4B24-B0EA-8097ACB5821A}" dt="2024-02-26T15:38:28.165" v="162" actId="478"/>
          <ac:picMkLst>
            <pc:docMk/>
            <pc:sldMk cId="893792279" sldId="305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8:33.664" v="167"/>
          <ac:picMkLst>
            <pc:docMk/>
            <pc:sldMk cId="893792279" sldId="305"/>
            <ac:picMk id="15" creationId="{200A40B0-E2FF-4FAB-96A9-445B65CFAF3D}"/>
          </ac:picMkLst>
        </pc:picChg>
        <pc:cxnChg chg="del">
          <ac:chgData name="Rodolfo Duarte Pinto" userId="3c1d2390-f3e2-48ed-a692-c2bca7123a2a" providerId="ADAL" clId="{483DA5A0-6969-4B24-B0EA-8097ACB5821A}" dt="2024-02-26T15:38:30.472" v="164" actId="478"/>
          <ac:cxnSpMkLst>
            <pc:docMk/>
            <pc:sldMk cId="893792279" sldId="305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8:33.664" v="167"/>
          <ac:cxnSpMkLst>
            <pc:docMk/>
            <pc:sldMk cId="893792279" sldId="305"/>
            <ac:cxnSpMk id="16" creationId="{19725E4A-21E6-41D3-8A25-E0CD942D10D8}"/>
          </ac:cxnSpMkLst>
        </pc:cxnChg>
      </pc:sldChg>
      <pc:sldChg chg="addSp delSp modSp mod">
        <pc:chgData name="Rodolfo Duarte Pinto" userId="3c1d2390-f3e2-48ed-a692-c2bca7123a2a" providerId="ADAL" clId="{483DA5A0-6969-4B24-B0EA-8097ACB5821A}" dt="2024-02-26T15:38:45.222" v="174"/>
        <pc:sldMkLst>
          <pc:docMk/>
          <pc:sldMk cId="4035586760" sldId="306"/>
        </pc:sldMkLst>
        <pc:spChg chg="del">
          <ac:chgData name="Rodolfo Duarte Pinto" userId="3c1d2390-f3e2-48ed-a692-c2bca7123a2a" providerId="ADAL" clId="{483DA5A0-6969-4B24-B0EA-8097ACB5821A}" dt="2024-02-26T15:38:41.878" v="171" actId="478"/>
          <ac:spMkLst>
            <pc:docMk/>
            <pc:sldMk cId="4035586760" sldId="306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483DA5A0-6969-4B24-B0EA-8097ACB5821A}" dt="2024-02-26T15:38:44.126" v="173" actId="478"/>
          <ac:spMkLst>
            <pc:docMk/>
            <pc:sldMk cId="4035586760" sldId="30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483DA5A0-6969-4B24-B0EA-8097ACB5821A}" dt="2024-02-26T15:38:43.393" v="172" actId="478"/>
          <ac:spMkLst>
            <pc:docMk/>
            <pc:sldMk cId="4035586760" sldId="306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483DA5A0-6969-4B24-B0EA-8097ACB5821A}" dt="2024-02-26T15:38:45.222" v="174"/>
          <ac:spMkLst>
            <pc:docMk/>
            <pc:sldMk cId="4035586760" sldId="306"/>
            <ac:spMk id="13" creationId="{38F9B3BD-9994-4C9D-8600-D01E3514C904}"/>
          </ac:spMkLst>
        </pc:spChg>
        <pc:spChg chg="add mod">
          <ac:chgData name="Rodolfo Duarte Pinto" userId="3c1d2390-f3e2-48ed-a692-c2bca7123a2a" providerId="ADAL" clId="{483DA5A0-6969-4B24-B0EA-8097ACB5821A}" dt="2024-02-26T15:38:45.222" v="174"/>
          <ac:spMkLst>
            <pc:docMk/>
            <pc:sldMk cId="4035586760" sldId="306"/>
            <ac:spMk id="17" creationId="{5A861647-1F33-4F6E-8C43-A8280B856832}"/>
          </ac:spMkLst>
        </pc:spChg>
        <pc:grpChg chg="add mod">
          <ac:chgData name="Rodolfo Duarte Pinto" userId="3c1d2390-f3e2-48ed-a692-c2bca7123a2a" providerId="ADAL" clId="{483DA5A0-6969-4B24-B0EA-8097ACB5821A}" dt="2024-02-26T15:38:45.222" v="174"/>
          <ac:grpSpMkLst>
            <pc:docMk/>
            <pc:sldMk cId="4035586760" sldId="306"/>
            <ac:grpSpMk id="14" creationId="{0DA333DF-A015-47A5-B788-73D4347B834B}"/>
          </ac:grpSpMkLst>
        </pc:grpChg>
        <pc:picChg chg="del mod">
          <ac:chgData name="Rodolfo Duarte Pinto" userId="3c1d2390-f3e2-48ed-a692-c2bca7123a2a" providerId="ADAL" clId="{483DA5A0-6969-4B24-B0EA-8097ACB5821A}" dt="2024-02-26T15:38:39.460" v="169" actId="478"/>
          <ac:picMkLst>
            <pc:docMk/>
            <pc:sldMk cId="4035586760" sldId="30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483DA5A0-6969-4B24-B0EA-8097ACB5821A}" dt="2024-02-26T15:38:45.222" v="174"/>
          <ac:picMkLst>
            <pc:docMk/>
            <pc:sldMk cId="4035586760" sldId="306"/>
            <ac:picMk id="15" creationId="{D85F59E5-48CA-4A24-9F57-08997FA16D87}"/>
          </ac:picMkLst>
        </pc:picChg>
        <pc:cxnChg chg="del">
          <ac:chgData name="Rodolfo Duarte Pinto" userId="3c1d2390-f3e2-48ed-a692-c2bca7123a2a" providerId="ADAL" clId="{483DA5A0-6969-4B24-B0EA-8097ACB5821A}" dt="2024-02-26T15:38:40.470" v="170" actId="478"/>
          <ac:cxnSpMkLst>
            <pc:docMk/>
            <pc:sldMk cId="4035586760" sldId="30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483DA5A0-6969-4B24-B0EA-8097ACB5821A}" dt="2024-02-26T15:38:45.222" v="174"/>
          <ac:cxnSpMkLst>
            <pc:docMk/>
            <pc:sldMk cId="4035586760" sldId="306"/>
            <ac:cxnSpMk id="16" creationId="{5F062164-2620-4B47-B8E2-0AB00C44EC76}"/>
          </ac:cxnSpMkLst>
        </pc:cxnChg>
      </pc:sldChg>
      <pc:sldChg chg="add">
        <pc:chgData name="Rodolfo Duarte Pinto" userId="3c1d2390-f3e2-48ed-a692-c2bca7123a2a" providerId="ADAL" clId="{483DA5A0-6969-4B24-B0EA-8097ACB5821A}" dt="2024-02-26T15:26:22.544" v="0"/>
        <pc:sldMkLst>
          <pc:docMk/>
          <pc:sldMk cId="1025605203" sldId="307"/>
        </pc:sldMkLst>
      </pc:sldChg>
      <pc:sldChg chg="modSp add mod">
        <pc:chgData name="Rodolfo Duarte Pinto" userId="3c1d2390-f3e2-48ed-a692-c2bca7123a2a" providerId="ADAL" clId="{483DA5A0-6969-4B24-B0EA-8097ACB5821A}" dt="2024-02-28T15:31:41.102" v="201" actId="2711"/>
        <pc:sldMkLst>
          <pc:docMk/>
          <pc:sldMk cId="2066313971" sldId="308"/>
        </pc:sldMkLst>
        <pc:spChg chg="mod">
          <ac:chgData name="Rodolfo Duarte Pinto" userId="3c1d2390-f3e2-48ed-a692-c2bca7123a2a" providerId="ADAL" clId="{483DA5A0-6969-4B24-B0EA-8097ACB5821A}" dt="2024-02-28T15:31:41.102" v="201" actId="2711"/>
          <ac:spMkLst>
            <pc:docMk/>
            <pc:sldMk cId="2066313971" sldId="308"/>
            <ac:spMk id="13" creationId="{4FAA28DA-9CDF-124F-B4FF-EC7705BE7F0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72A7C-F2F1-E042-AA52-557E9DFDC08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48229-1FEE-6E46-9F74-4BAE0498CF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950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 </a:t>
            </a:r>
            <a:r>
              <a:rPr lang="pt-PT" sz="1200" dirty="0"/>
              <a:t>As imagens estão licenciadas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endParaRPr lang="pt-PT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25105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433925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768020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Nota: </a:t>
            </a:r>
            <a:r>
              <a:rPr lang="pt-PT" dirty="0"/>
              <a:t>Imagem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unsplash.com</a:t>
            </a:r>
            <a:r>
              <a:rPr lang="pt-PT" dirty="0"/>
              <a:t>/s/</a:t>
            </a:r>
            <a:r>
              <a:rPr lang="pt-PT" dirty="0" err="1"/>
              <a:t>photos</a:t>
            </a:r>
            <a:r>
              <a:rPr lang="pt-PT" dirty="0"/>
              <a:t>/holding-</a:t>
            </a:r>
            <a:r>
              <a:rPr lang="pt-PT" dirty="0" err="1"/>
              <a:t>phone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2779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Nota: </a:t>
            </a:r>
            <a:r>
              <a:rPr lang="pt-PT" dirty="0"/>
              <a:t>Imagem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unsplash.com</a:t>
            </a:r>
            <a:r>
              <a:rPr lang="pt-PT" dirty="0"/>
              <a:t>/s/</a:t>
            </a:r>
            <a:r>
              <a:rPr lang="pt-PT" dirty="0" err="1"/>
              <a:t>photos</a:t>
            </a:r>
            <a:r>
              <a:rPr lang="pt-PT" dirty="0"/>
              <a:t>/holding-</a:t>
            </a:r>
            <a:r>
              <a:rPr lang="pt-PT" dirty="0" err="1"/>
              <a:t>phone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428635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 </a:t>
            </a:r>
            <a:r>
              <a:rPr lang="pt-PT" sz="1200" dirty="0"/>
              <a:t>As imagens estão licenciadas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endParaRPr lang="pt-PT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540214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 </a:t>
            </a:r>
            <a:r>
              <a:rPr lang="pt-PT" sz="1200" dirty="0"/>
              <a:t>As imagens estão licenciadas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endParaRPr lang="pt-PT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444173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035211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b="0" dirty="0"/>
              <a:t>Imagens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0" dirty="0"/>
              <a:t>Porta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crmportasautomaticas.com.br</a:t>
            </a:r>
            <a:r>
              <a:rPr lang="pt-PT" sz="1200" b="0" dirty="0"/>
              <a:t>/portas-</a:t>
            </a:r>
            <a:r>
              <a:rPr lang="pt-PT" sz="1200" b="0" dirty="0" err="1"/>
              <a:t>automaticas</a:t>
            </a:r>
            <a:r>
              <a:rPr lang="pt-PT" sz="1200" b="0" dirty="0"/>
              <a:t>/porta-</a:t>
            </a:r>
            <a:r>
              <a:rPr lang="pt-PT" sz="1200" b="0" dirty="0" err="1"/>
              <a:t>automatica</a:t>
            </a:r>
            <a:r>
              <a:rPr lang="pt-PT" sz="1200" b="0" dirty="0"/>
              <a:t>-</a:t>
            </a:r>
            <a:r>
              <a:rPr lang="pt-PT" sz="1200" b="0" dirty="0" err="1"/>
              <a:t>de-correr</a:t>
            </a:r>
            <a:endParaRPr lang="pt-PT" sz="1200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0" dirty="0"/>
              <a:t>Cão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www.pngitem.com</a:t>
            </a:r>
            <a:r>
              <a:rPr lang="pt-PT" sz="1200" b="0" dirty="0"/>
              <a:t>/</a:t>
            </a:r>
            <a:r>
              <a:rPr lang="pt-PT" sz="1200" b="0" dirty="0" err="1"/>
              <a:t>middle</a:t>
            </a:r>
            <a:r>
              <a:rPr lang="pt-PT" sz="1200" b="0" dirty="0"/>
              <a:t>/</a:t>
            </a:r>
            <a:r>
              <a:rPr lang="pt-PT" sz="1200" b="0" dirty="0" err="1"/>
              <a:t>ixoJhTJ_co</a:t>
            </a:r>
            <a:r>
              <a:rPr lang="pt-PT" sz="1200" b="0" dirty="0"/>
              <a:t>-feliz-em-</a:t>
            </a:r>
            <a:r>
              <a:rPr lang="pt-PT" sz="1200" b="0" dirty="0" err="1"/>
              <a:t>png</a:t>
            </a:r>
            <a:r>
              <a:rPr lang="pt-PT" sz="1200" b="0" dirty="0"/>
              <a:t>-cachorro-imagem-sem-fundo/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0" dirty="0"/>
              <a:t>Xadrez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www.behance.net</a:t>
            </a:r>
            <a:r>
              <a:rPr lang="pt-PT" sz="1200" b="0" dirty="0"/>
              <a:t>/</a:t>
            </a:r>
            <a:r>
              <a:rPr lang="pt-PT" sz="1200" b="0" dirty="0" err="1"/>
              <a:t>gallery</a:t>
            </a:r>
            <a:r>
              <a:rPr lang="pt-PT" sz="1200" b="0" dirty="0"/>
              <a:t>/75265409/Tabuleiro-com-Pecas-de-Xadrez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330088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b="0" dirty="0"/>
              <a:t>Imagens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0" dirty="0"/>
              <a:t>Jarro com flores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www.laredoute.pt</a:t>
            </a:r>
            <a:r>
              <a:rPr lang="pt-PT" sz="1200" b="0" dirty="0"/>
              <a:t>/</a:t>
            </a:r>
            <a:r>
              <a:rPr lang="pt-PT" sz="1200" b="0" dirty="0" err="1"/>
              <a:t>ppdp</a:t>
            </a:r>
            <a:r>
              <a:rPr lang="pt-PT" sz="1200" b="0" dirty="0"/>
              <a:t>/prod-350193209.aspx?dim1=1&amp;dim2=1&amp;lgw_code=4286-35019320900010001873121&amp;cod=PSN00083243PT&amp;gclid=CjwKCAiAl-6PBhBCEiwAc2GOVK21aXsyrg4HrZKcKyqOoysSTq75z-17sAdt4gtAdo8dgJrT67sV6BoCZKYQAvD_BwE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0" dirty="0" err="1"/>
              <a:t>Irobot</a:t>
            </a:r>
            <a:r>
              <a:rPr lang="pt-PT" sz="1200" b="0" dirty="0"/>
              <a:t>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loja.irobot.pt</a:t>
            </a:r>
            <a:r>
              <a:rPr lang="pt-PT" sz="1200" b="0" dirty="0"/>
              <a:t>/</a:t>
            </a:r>
            <a:r>
              <a:rPr lang="pt-PT" sz="1200" b="0" dirty="0" err="1"/>
              <a:t>uk</a:t>
            </a:r>
            <a:r>
              <a:rPr lang="pt-PT" sz="1200" b="0" dirty="0"/>
              <a:t>/</a:t>
            </a:r>
            <a:r>
              <a:rPr lang="pt-PT" sz="1200" b="0" dirty="0" err="1"/>
              <a:t>roomba-vacuuming</a:t>
            </a:r>
            <a:r>
              <a:rPr lang="pt-PT" sz="1200" b="0" dirty="0"/>
              <a:t>/irobot-roomba-774/R774040.html?lang=</a:t>
            </a:r>
            <a:r>
              <a:rPr lang="pt-PT" sz="1200" b="0" dirty="0" err="1"/>
              <a:t>pt_PT</a:t>
            </a:r>
            <a:endParaRPr lang="pt-PT" sz="1200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0" dirty="0"/>
              <a:t>Livros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pixabay.com</a:t>
            </a:r>
            <a:r>
              <a:rPr lang="pt-PT" sz="1200" b="0" dirty="0"/>
              <a:t>/</a:t>
            </a:r>
            <a:r>
              <a:rPr lang="pt-PT" sz="1200" b="0" dirty="0" err="1"/>
              <a:t>pt</a:t>
            </a:r>
            <a:r>
              <a:rPr lang="pt-PT" sz="1200" b="0" dirty="0"/>
              <a:t>/</a:t>
            </a:r>
            <a:r>
              <a:rPr lang="pt-PT" sz="1200" b="0" dirty="0" err="1"/>
              <a:t>illustrations</a:t>
            </a:r>
            <a:r>
              <a:rPr lang="pt-PT" sz="1200" b="0" dirty="0"/>
              <a:t>/livros-papel-um-livro-718583/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54829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b="0" dirty="0"/>
              <a:t>Imagens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0" dirty="0"/>
              <a:t>Semáforo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pixabay.com</a:t>
            </a:r>
            <a:r>
              <a:rPr lang="pt-PT" sz="1200" b="0" dirty="0"/>
              <a:t>/</a:t>
            </a:r>
            <a:r>
              <a:rPr lang="pt-PT" sz="1200" b="0" dirty="0" err="1"/>
              <a:t>pt</a:t>
            </a:r>
            <a:r>
              <a:rPr lang="pt-PT" sz="1200" b="0" dirty="0"/>
              <a:t>/</a:t>
            </a:r>
            <a:r>
              <a:rPr lang="pt-PT" sz="1200" b="0" dirty="0" err="1"/>
              <a:t>vectors</a:t>
            </a:r>
            <a:r>
              <a:rPr lang="pt-PT" sz="1200" b="0" dirty="0"/>
              <a:t>/sem%C3%A1foro-direito-falso-tr%C3%A1fego-5305456/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0" dirty="0"/>
              <a:t>Banana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pt.wikipedia.org</a:t>
            </a:r>
            <a:r>
              <a:rPr lang="pt-PT" sz="1200" b="0" dirty="0"/>
              <a:t>/</a:t>
            </a:r>
            <a:r>
              <a:rPr lang="pt-PT" sz="1200" b="0" dirty="0" err="1"/>
              <a:t>wiki</a:t>
            </a:r>
            <a:r>
              <a:rPr lang="pt-PT" sz="1200" b="0" dirty="0"/>
              <a:t>/</a:t>
            </a:r>
            <a:r>
              <a:rPr lang="pt-PT" sz="1200" b="0" dirty="0" err="1"/>
              <a:t>Ficheiro:Banana.png</a:t>
            </a:r>
            <a:endParaRPr lang="pt-PT" sz="1200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0" dirty="0"/>
              <a:t>Cubo de </a:t>
            </a:r>
            <a:r>
              <a:rPr lang="pt-PT" sz="1200" b="0" dirty="0" err="1"/>
              <a:t>Rubik</a:t>
            </a:r>
            <a:r>
              <a:rPr lang="pt-PT" sz="1200" b="0" dirty="0"/>
              <a:t>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pt.wikipedia.org</a:t>
            </a:r>
            <a:r>
              <a:rPr lang="pt-PT" sz="1200" b="0" dirty="0"/>
              <a:t>/</a:t>
            </a:r>
            <a:r>
              <a:rPr lang="pt-PT" sz="1200" b="0" dirty="0" err="1"/>
              <a:t>wiki</a:t>
            </a:r>
            <a:r>
              <a:rPr lang="pt-PT" sz="1200" b="0" dirty="0"/>
              <a:t>/</a:t>
            </a:r>
            <a:r>
              <a:rPr lang="pt-PT" sz="1200" b="0" dirty="0" err="1"/>
              <a:t>Cubo_de_Rubik</a:t>
            </a:r>
            <a:endParaRPr lang="pt-PT" sz="1200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63383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24397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Clique para aparecerem as várias opções.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430773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Nota: </a:t>
            </a:r>
            <a:r>
              <a:rPr lang="pt-PT" dirty="0"/>
              <a:t>Imagem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www.bbc.co.uk</a:t>
            </a:r>
            <a:r>
              <a:rPr lang="pt-PT" dirty="0"/>
              <a:t>/</a:t>
            </a:r>
            <a:r>
              <a:rPr lang="pt-PT" dirty="0" err="1"/>
              <a:t>bitesize</a:t>
            </a:r>
            <a:r>
              <a:rPr lang="pt-PT" dirty="0"/>
              <a:t>/</a:t>
            </a:r>
            <a:r>
              <a:rPr lang="pt-PT" dirty="0" err="1"/>
              <a:t>topics</a:t>
            </a:r>
            <a:r>
              <a:rPr lang="pt-PT" dirty="0"/>
              <a:t>/zvsc7ty/</a:t>
            </a:r>
            <a:r>
              <a:rPr lang="pt-PT" dirty="0" err="1"/>
              <a:t>articles</a:t>
            </a:r>
            <a:r>
              <a:rPr lang="pt-PT" dirty="0"/>
              <a:t>/zc4x6sg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9703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6675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b="0" dirty="0"/>
              <a:t>Imagens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www.helloruby.com</a:t>
            </a:r>
            <a:r>
              <a:rPr lang="pt-PT" sz="1200" b="0" dirty="0"/>
              <a:t>/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01240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b="0" dirty="0"/>
              <a:t>Imagem - </a:t>
            </a:r>
            <a:r>
              <a:rPr lang="pt-PT" b="0" dirty="0" err="1"/>
              <a:t>https</a:t>
            </a:r>
            <a:r>
              <a:rPr lang="pt-PT" b="0" dirty="0"/>
              <a:t>://</a:t>
            </a:r>
            <a:r>
              <a:rPr lang="pt-PT" b="0" dirty="0" err="1"/>
              <a:t>www.nintendo.pt</a:t>
            </a:r>
            <a:r>
              <a:rPr lang="pt-PT" b="0" dirty="0"/>
              <a:t>/Diversos/Game-</a:t>
            </a:r>
            <a:r>
              <a:rPr lang="pt-PT" b="0" dirty="0" err="1"/>
              <a:t>Watch</a:t>
            </a:r>
            <a:r>
              <a:rPr lang="pt-PT" b="0" dirty="0"/>
              <a:t>-</a:t>
            </a:r>
            <a:r>
              <a:rPr lang="pt-PT" b="0" dirty="0" err="1"/>
              <a:t>Super-Mario-Bros</a:t>
            </a:r>
            <a:r>
              <a:rPr lang="pt-PT" b="0" dirty="0"/>
              <a:t>-/Game-Watch-Super-Mario-Bros-1827867.html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36373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4307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517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541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000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991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4786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732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776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42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588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0018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941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A958-4B3A-8649-BFA6-248C0E43AAA7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225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ngall.com/computer-pc-png" TargetMode="External"/><Relationship Id="rId5" Type="http://schemas.openxmlformats.org/officeDocument/2006/relationships/image" Target="../media/image12.png"/><Relationship Id="rId4" Type="http://schemas.openxmlformats.org/officeDocument/2006/relationships/hyperlink" Target="http://pngimg.com/download/593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www.pngall.com/computer-pc-pn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pngimg.com/download/593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www.pngall.com/computer-pc-pn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3.jpeg"/><Relationship Id="rId4" Type="http://schemas.openxmlformats.org/officeDocument/2006/relationships/hyperlink" Target="http://pngimg.com/download/593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, eletrónica, computador, sentado&#10;&#10;Descrição gerada automaticamente">
            <a:extLst>
              <a:ext uri="{FF2B5EF4-FFF2-40B4-BE49-F238E27FC236}">
                <a16:creationId xmlns:a16="http://schemas.microsoft.com/office/drawing/2014/main" id="{A8DB8DE0-4A9C-194E-A1F3-D031770910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152636" y="2023023"/>
            <a:ext cx="4446698" cy="3429000"/>
          </a:xfrm>
          <a:prstGeom prst="rect">
            <a:avLst/>
          </a:prstGeom>
        </p:spPr>
      </p:pic>
      <p:pic>
        <p:nvPicPr>
          <p:cNvPr id="14" name="Imagem 13" descr="Uma imagem com texto, eletrónica, computador, apresentação&#10;&#10;Descrição gerada automaticamente">
            <a:extLst>
              <a:ext uri="{FF2B5EF4-FFF2-40B4-BE49-F238E27FC236}">
                <a16:creationId xmlns:a16="http://schemas.microsoft.com/office/drawing/2014/main" id="{0F326E5C-DD32-7E47-8AB1-57BBA9A55FD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27949" t="10849" b="18695"/>
          <a:stretch/>
        </p:blipFill>
        <p:spPr>
          <a:xfrm>
            <a:off x="1068285" y="1542746"/>
            <a:ext cx="5573078" cy="4359729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378718AC-25D9-43B7-A740-05611FAA15D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10120DE8-4E17-4879-9ABE-ADACCC15F25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3DDD5EB6-C8AC-408D-AFCF-CD015FB0F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33CE55F7-3C1B-4BD4-B2FB-3F935FC9381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4299F3E0-80B8-4521-9DEE-3CD189165876}"/>
              </a:ext>
            </a:extLst>
          </p:cNvPr>
          <p:cNvSpPr/>
          <p:nvPr/>
        </p:nvSpPr>
        <p:spPr>
          <a:xfrm>
            <a:off x="2886583" y="491266"/>
            <a:ext cx="91310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fazemos para o computador fazer algo?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538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 descr="Uma imagem com texto, eletrónica, computador, apresentação&#10;&#10;Descrição gerada automaticamente">
            <a:extLst>
              <a:ext uri="{FF2B5EF4-FFF2-40B4-BE49-F238E27FC236}">
                <a16:creationId xmlns:a16="http://schemas.microsoft.com/office/drawing/2014/main" id="{BB7541EB-71BC-EB4F-B1CF-A889DED422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7949" t="10849" b="18695"/>
          <a:stretch/>
        </p:blipFill>
        <p:spPr>
          <a:xfrm>
            <a:off x="6096000" y="1401814"/>
            <a:ext cx="5182738" cy="4054372"/>
          </a:xfrm>
          <a:prstGeom prst="rect">
            <a:avLst/>
          </a:prstGeom>
        </p:spPr>
      </p:pic>
      <p:cxnSp>
        <p:nvCxnSpPr>
          <p:cNvPr id="9" name="Conexão Reta Unidirecional 8">
            <a:extLst>
              <a:ext uri="{FF2B5EF4-FFF2-40B4-BE49-F238E27FC236}">
                <a16:creationId xmlns:a16="http://schemas.microsoft.com/office/drawing/2014/main" id="{F09370CB-26CF-7540-B611-61EBCAE3D2CD}"/>
              </a:ext>
            </a:extLst>
          </p:cNvPr>
          <p:cNvCxnSpPr>
            <a:cxnSpLocks/>
          </p:cNvCxnSpPr>
          <p:nvPr/>
        </p:nvCxnSpPr>
        <p:spPr>
          <a:xfrm flipV="1">
            <a:off x="8090533" y="4934656"/>
            <a:ext cx="0" cy="104306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xão Reta Unidirecional 9">
            <a:extLst>
              <a:ext uri="{FF2B5EF4-FFF2-40B4-BE49-F238E27FC236}">
                <a16:creationId xmlns:a16="http://schemas.microsoft.com/office/drawing/2014/main" id="{F5B1964C-40DA-1D4C-985F-C0DA773E0DEE}"/>
              </a:ext>
            </a:extLst>
          </p:cNvPr>
          <p:cNvCxnSpPr>
            <a:cxnSpLocks/>
          </p:cNvCxnSpPr>
          <p:nvPr/>
        </p:nvCxnSpPr>
        <p:spPr>
          <a:xfrm flipH="1">
            <a:off x="10930505" y="3620060"/>
            <a:ext cx="621627" cy="897505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E5763CB-C528-6644-953C-8887FED4E14F}"/>
              </a:ext>
            </a:extLst>
          </p:cNvPr>
          <p:cNvSpPr txBox="1"/>
          <p:nvPr/>
        </p:nvSpPr>
        <p:spPr>
          <a:xfrm>
            <a:off x="390340" y="1977665"/>
            <a:ext cx="5077212" cy="3070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Teclado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permite introduzir números, letras e outros símbolos no computador.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Rato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permite apontar, clicar e mover as coisas no computador.</a:t>
            </a:r>
          </a:p>
        </p:txBody>
      </p:sp>
      <p:sp>
        <p:nvSpPr>
          <p:cNvPr id="14" name="Google Shape;133;p20">
            <a:extLst>
              <a:ext uri="{FF2B5EF4-FFF2-40B4-BE49-F238E27FC236}">
                <a16:creationId xmlns:a16="http://schemas.microsoft.com/office/drawing/2014/main" id="{3C755561-AAD8-1541-B3D8-90A710081315}"/>
              </a:ext>
            </a:extLst>
          </p:cNvPr>
          <p:cNvSpPr/>
          <p:nvPr/>
        </p:nvSpPr>
        <p:spPr>
          <a:xfrm>
            <a:off x="406261" y="1977664"/>
            <a:ext cx="4910805" cy="1642396"/>
          </a:xfrm>
          <a:prstGeom prst="rect">
            <a:avLst/>
          </a:prstGeom>
          <a:solidFill>
            <a:schemeClr val="bg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33;p20">
            <a:extLst>
              <a:ext uri="{FF2B5EF4-FFF2-40B4-BE49-F238E27FC236}">
                <a16:creationId xmlns:a16="http://schemas.microsoft.com/office/drawing/2014/main" id="{B1809562-50A9-0B4B-A2E7-553D25DAA9B0}"/>
              </a:ext>
            </a:extLst>
          </p:cNvPr>
          <p:cNvSpPr/>
          <p:nvPr/>
        </p:nvSpPr>
        <p:spPr>
          <a:xfrm>
            <a:off x="390340" y="3835730"/>
            <a:ext cx="4910805" cy="1642396"/>
          </a:xfrm>
          <a:prstGeom prst="rect">
            <a:avLst/>
          </a:prstGeom>
          <a:solidFill>
            <a:schemeClr val="bg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EFC825BF-1A03-466B-BC24-A4628E6BB8F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612134B0-85FC-475E-854E-A998BA57AE68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9" name="Imagem 1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999DF0D-EE95-4672-9F5B-DBE17D19D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0" name="Conexão Reta 4">
              <a:extLst>
                <a:ext uri="{FF2B5EF4-FFF2-40B4-BE49-F238E27FC236}">
                  <a16:creationId xmlns:a16="http://schemas.microsoft.com/office/drawing/2014/main" id="{BD9D8C35-BC36-4602-9743-20F33100CDE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26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>
            <a:extLst>
              <a:ext uri="{FF2B5EF4-FFF2-40B4-BE49-F238E27FC236}">
                <a16:creationId xmlns:a16="http://schemas.microsoft.com/office/drawing/2014/main" id="{FE5763CB-C528-6644-953C-8887FED4E14F}"/>
              </a:ext>
            </a:extLst>
          </p:cNvPr>
          <p:cNvSpPr txBox="1"/>
          <p:nvPr/>
        </p:nvSpPr>
        <p:spPr>
          <a:xfrm>
            <a:off x="390340" y="1977665"/>
            <a:ext cx="5077212" cy="357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Teclado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este teclado está incorporado no computador portátil.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Trackpad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pt-PT" sz="22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Touchpad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faz o mesmo trabalho que o rato e está integrado no computador portátil.</a:t>
            </a:r>
          </a:p>
        </p:txBody>
      </p:sp>
      <p:pic>
        <p:nvPicPr>
          <p:cNvPr id="14" name="Imagem 13" descr="Uma imagem com texto, eletrónica, computador, sentado&#10;&#10;Descrição gerada automaticamente">
            <a:extLst>
              <a:ext uri="{FF2B5EF4-FFF2-40B4-BE49-F238E27FC236}">
                <a16:creationId xmlns:a16="http://schemas.microsoft.com/office/drawing/2014/main" id="{CD5FEE3C-5056-BC41-8B82-B37DD0FE5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152636" y="2023023"/>
            <a:ext cx="4446698" cy="3429000"/>
          </a:xfrm>
          <a:prstGeom prst="rect">
            <a:avLst/>
          </a:prstGeom>
        </p:spPr>
      </p:pic>
      <p:cxnSp>
        <p:nvCxnSpPr>
          <p:cNvPr id="16" name="Conexão Reta Unidirecional 15">
            <a:extLst>
              <a:ext uri="{FF2B5EF4-FFF2-40B4-BE49-F238E27FC236}">
                <a16:creationId xmlns:a16="http://schemas.microsoft.com/office/drawing/2014/main" id="{93515980-8212-DE47-9CA2-B879B339BF6C}"/>
              </a:ext>
            </a:extLst>
          </p:cNvPr>
          <p:cNvCxnSpPr>
            <a:cxnSpLocks/>
          </p:cNvCxnSpPr>
          <p:nvPr/>
        </p:nvCxnSpPr>
        <p:spPr>
          <a:xfrm flipV="1">
            <a:off x="8464306" y="4643905"/>
            <a:ext cx="0" cy="104306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xão Reta Unidirecional 16">
            <a:extLst>
              <a:ext uri="{FF2B5EF4-FFF2-40B4-BE49-F238E27FC236}">
                <a16:creationId xmlns:a16="http://schemas.microsoft.com/office/drawing/2014/main" id="{8AB66CFC-44D2-9345-8B4A-C54873ABAF2F}"/>
              </a:ext>
            </a:extLst>
          </p:cNvPr>
          <p:cNvCxnSpPr>
            <a:cxnSpLocks/>
          </p:cNvCxnSpPr>
          <p:nvPr/>
        </p:nvCxnSpPr>
        <p:spPr>
          <a:xfrm flipH="1">
            <a:off x="9965336" y="3606895"/>
            <a:ext cx="621627" cy="897505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Google Shape;133;p20">
            <a:extLst>
              <a:ext uri="{FF2B5EF4-FFF2-40B4-BE49-F238E27FC236}">
                <a16:creationId xmlns:a16="http://schemas.microsoft.com/office/drawing/2014/main" id="{C38F8AA5-619D-014C-942D-C2C63110B4B3}"/>
              </a:ext>
            </a:extLst>
          </p:cNvPr>
          <p:cNvSpPr/>
          <p:nvPr/>
        </p:nvSpPr>
        <p:spPr>
          <a:xfrm>
            <a:off x="406261" y="1977664"/>
            <a:ext cx="4910805" cy="1642396"/>
          </a:xfrm>
          <a:prstGeom prst="rect">
            <a:avLst/>
          </a:prstGeom>
          <a:solidFill>
            <a:schemeClr val="bg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8CCF43A7-C92D-5846-ABB2-43CDBFE15F40}"/>
              </a:ext>
            </a:extLst>
          </p:cNvPr>
          <p:cNvSpPr/>
          <p:nvPr/>
        </p:nvSpPr>
        <p:spPr>
          <a:xfrm>
            <a:off x="390340" y="3967772"/>
            <a:ext cx="4910805" cy="1642396"/>
          </a:xfrm>
          <a:prstGeom prst="rect">
            <a:avLst/>
          </a:prstGeom>
          <a:solidFill>
            <a:schemeClr val="bg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AA0075AC-9324-4093-AAA9-EBA8D40BA1D9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9F41C883-C612-4A7B-86A7-378D0BB97F8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1" name="Imagem 20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4F143FC-F5D2-427D-B0EC-FD02B35DB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2" name="Conexão Reta 4">
              <a:extLst>
                <a:ext uri="{FF2B5EF4-FFF2-40B4-BE49-F238E27FC236}">
                  <a16:creationId xmlns:a16="http://schemas.microsoft.com/office/drawing/2014/main" id="{A702A86F-B37C-46D8-AEB3-400FDC02064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016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>
            <a:extLst>
              <a:ext uri="{FF2B5EF4-FFF2-40B4-BE49-F238E27FC236}">
                <a16:creationId xmlns:a16="http://schemas.microsoft.com/office/drawing/2014/main" id="{E8D8FFF0-28E3-8547-9B85-4EAB3403CED9}"/>
              </a:ext>
            </a:extLst>
          </p:cNvPr>
          <p:cNvSpPr txBox="1"/>
          <p:nvPr/>
        </p:nvSpPr>
        <p:spPr>
          <a:xfrm>
            <a:off x="516466" y="1448070"/>
            <a:ext cx="11159067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Introduz os dados no computador ou envia informações para o computador.</a:t>
            </a:r>
          </a:p>
        </p:txBody>
      </p:sp>
      <p:pic>
        <p:nvPicPr>
          <p:cNvPr id="6152" name="Picture 8" descr="Best 500+ Holding Phone Pictures [HD] | Download Free Images on Unsplash">
            <a:extLst>
              <a:ext uri="{FF2B5EF4-FFF2-40B4-BE49-F238E27FC236}">
                <a16:creationId xmlns:a16="http://schemas.microsoft.com/office/drawing/2014/main" id="{289D053F-67EF-FC4D-B863-862D78D3B2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5" t="10238" r="22890"/>
          <a:stretch/>
        </p:blipFill>
        <p:spPr bwMode="auto">
          <a:xfrm>
            <a:off x="3950285" y="2247281"/>
            <a:ext cx="4291428" cy="398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Conexão Reta Unidirecional 19">
            <a:extLst>
              <a:ext uri="{FF2B5EF4-FFF2-40B4-BE49-F238E27FC236}">
                <a16:creationId xmlns:a16="http://schemas.microsoft.com/office/drawing/2014/main" id="{1CCB9F52-FD13-9841-8D53-DA435BB44205}"/>
              </a:ext>
            </a:extLst>
          </p:cNvPr>
          <p:cNvCxnSpPr>
            <a:cxnSpLocks/>
            <a:stCxn id="29" idx="3"/>
          </p:cNvCxnSpPr>
          <p:nvPr/>
        </p:nvCxnSpPr>
        <p:spPr>
          <a:xfrm>
            <a:off x="3406527" y="3185976"/>
            <a:ext cx="2593949" cy="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xão Reta Unidirecional 20">
            <a:extLst>
              <a:ext uri="{FF2B5EF4-FFF2-40B4-BE49-F238E27FC236}">
                <a16:creationId xmlns:a16="http://schemas.microsoft.com/office/drawing/2014/main" id="{84BA924D-A5AD-A949-985E-F27DF9AED339}"/>
              </a:ext>
            </a:extLst>
          </p:cNvPr>
          <p:cNvCxnSpPr>
            <a:cxnSpLocks/>
          </p:cNvCxnSpPr>
          <p:nvPr/>
        </p:nvCxnSpPr>
        <p:spPr>
          <a:xfrm flipH="1" flipV="1">
            <a:off x="6743516" y="2507628"/>
            <a:ext cx="2231151" cy="13924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Reta Unidirecional 24">
            <a:extLst>
              <a:ext uri="{FF2B5EF4-FFF2-40B4-BE49-F238E27FC236}">
                <a16:creationId xmlns:a16="http://schemas.microsoft.com/office/drawing/2014/main" id="{CA248D90-A407-0A44-A7A5-172220D95FDE}"/>
              </a:ext>
            </a:extLst>
          </p:cNvPr>
          <p:cNvCxnSpPr>
            <a:cxnSpLocks/>
          </p:cNvCxnSpPr>
          <p:nvPr/>
        </p:nvCxnSpPr>
        <p:spPr>
          <a:xfrm flipH="1">
            <a:off x="7330229" y="3278795"/>
            <a:ext cx="1644438" cy="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xão Reta Unidirecional 26">
            <a:extLst>
              <a:ext uri="{FF2B5EF4-FFF2-40B4-BE49-F238E27FC236}">
                <a16:creationId xmlns:a16="http://schemas.microsoft.com/office/drawing/2014/main" id="{0D2B096E-C555-BC42-97AA-4CD51DEE129C}"/>
              </a:ext>
            </a:extLst>
          </p:cNvPr>
          <p:cNvCxnSpPr>
            <a:cxnSpLocks/>
          </p:cNvCxnSpPr>
          <p:nvPr/>
        </p:nvCxnSpPr>
        <p:spPr>
          <a:xfrm flipH="1">
            <a:off x="7083868" y="5466250"/>
            <a:ext cx="1890799" cy="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1ED7057C-D5BC-5E42-B4D8-ECB89D272B6C}"/>
              </a:ext>
            </a:extLst>
          </p:cNvPr>
          <p:cNvSpPr txBox="1"/>
          <p:nvPr/>
        </p:nvSpPr>
        <p:spPr>
          <a:xfrm>
            <a:off x="1423239" y="2970532"/>
            <a:ext cx="19832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Ecrã Tátil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9F8BA68B-3DA0-FB45-895F-250EECAE922E}"/>
              </a:ext>
            </a:extLst>
          </p:cNvPr>
          <p:cNvSpPr txBox="1"/>
          <p:nvPr/>
        </p:nvSpPr>
        <p:spPr>
          <a:xfrm>
            <a:off x="8630134" y="2306109"/>
            <a:ext cx="2190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Câmara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1ED35956-2528-4544-BCD4-A7674B911FC8}"/>
              </a:ext>
            </a:extLst>
          </p:cNvPr>
          <p:cNvSpPr txBox="1"/>
          <p:nvPr/>
        </p:nvSpPr>
        <p:spPr>
          <a:xfrm>
            <a:off x="8630135" y="3063351"/>
            <a:ext cx="2190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Botão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BE0B8402-EC4F-604E-891D-9779DB9A30A6}"/>
              </a:ext>
            </a:extLst>
          </p:cNvPr>
          <p:cNvSpPr txBox="1"/>
          <p:nvPr/>
        </p:nvSpPr>
        <p:spPr>
          <a:xfrm>
            <a:off x="8785471" y="5250806"/>
            <a:ext cx="2190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Microfone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1C0ECEFD-9811-47FC-B4C8-00B4FDF40B1E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59A27CA-765C-4055-B143-5A3BF43D18C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9" name="Imagem 1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A768B0A-FEF3-4EC8-8D86-A696B0C2A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2" name="Conexão Reta 4">
              <a:extLst>
                <a:ext uri="{FF2B5EF4-FFF2-40B4-BE49-F238E27FC236}">
                  <a16:creationId xmlns:a16="http://schemas.microsoft.com/office/drawing/2014/main" id="{B51FD2F2-5537-4488-9CF1-C898D4590D8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tângulo 22">
            <a:extLst>
              <a:ext uri="{FF2B5EF4-FFF2-40B4-BE49-F238E27FC236}">
                <a16:creationId xmlns:a16="http://schemas.microsoft.com/office/drawing/2014/main" id="{FF1BB52A-1E82-4013-98F9-ACC2960C198D}"/>
              </a:ext>
            </a:extLst>
          </p:cNvPr>
          <p:cNvSpPr/>
          <p:nvPr/>
        </p:nvSpPr>
        <p:spPr>
          <a:xfrm>
            <a:off x="2886583" y="491266"/>
            <a:ext cx="280237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Outros inputs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650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>
            <a:extLst>
              <a:ext uri="{FF2B5EF4-FFF2-40B4-BE49-F238E27FC236}">
                <a16:creationId xmlns:a16="http://schemas.microsoft.com/office/drawing/2014/main" id="{E8D8FFF0-28E3-8547-9B85-4EAB3403CED9}"/>
              </a:ext>
            </a:extLst>
          </p:cNvPr>
          <p:cNvSpPr txBox="1"/>
          <p:nvPr/>
        </p:nvSpPr>
        <p:spPr>
          <a:xfrm>
            <a:off x="516466" y="1448070"/>
            <a:ext cx="10998201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computadores precisam de receber inputs para poderem fazer as coisas. </a:t>
            </a:r>
          </a:p>
        </p:txBody>
      </p:sp>
      <p:pic>
        <p:nvPicPr>
          <p:cNvPr id="17" name="Google Shape;167;p23">
            <a:extLst>
              <a:ext uri="{FF2B5EF4-FFF2-40B4-BE49-F238E27FC236}">
                <a16:creationId xmlns:a16="http://schemas.microsoft.com/office/drawing/2014/main" id="{6CC2A073-386B-C349-8D14-C43F686F0345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22822" y="2442021"/>
            <a:ext cx="3664003" cy="3675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vação do ecrã 2022-02-03, às 13.46.26.mov" descr="Gravação do ecrã 2022-02-03, às 13.46.26.mov">
            <a:hlinkClick r:id="" action="ppaction://media"/>
            <a:extLst>
              <a:ext uri="{FF2B5EF4-FFF2-40B4-BE49-F238E27FC236}">
                <a16:creationId xmlns:a16="http://schemas.microsoft.com/office/drawing/2014/main" id="{3BB578D0-9AD3-8C4A-9389-307EA18311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90330" y="2482941"/>
            <a:ext cx="3983482" cy="31950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858F5EB3-7E7C-41E0-9D1F-52538B56365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97E37E8B-21AF-44FF-81B9-E0FA4229D5F8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F04522E-FF9E-4E58-81A7-99B1D5D34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29AD1559-07A5-4080-A22D-D08C47CDFF38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48995A86-C2CB-4923-BA28-C757770047CE}"/>
              </a:ext>
            </a:extLst>
          </p:cNvPr>
          <p:cNvSpPr/>
          <p:nvPr/>
        </p:nvSpPr>
        <p:spPr>
          <a:xfrm>
            <a:off x="2886583" y="491266"/>
            <a:ext cx="280237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Outros inputs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14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oogle Shape;78;p15">
            <a:extLst>
              <a:ext uri="{FF2B5EF4-FFF2-40B4-BE49-F238E27FC236}">
                <a16:creationId xmlns:a16="http://schemas.microsoft.com/office/drawing/2014/main" id="{423E4395-A73C-A042-BC82-F9547FBD60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6363894"/>
              </p:ext>
            </p:extLst>
          </p:nvPr>
        </p:nvGraphicFramePr>
        <p:xfrm>
          <a:off x="640861" y="1242299"/>
          <a:ext cx="10910277" cy="512213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80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0737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en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</a:br>
                      <a:r>
                        <a:rPr lang="en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Input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Informação que um computador recebe de     um ser humano.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737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dirty="0" err="1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Teclado</a:t>
                      </a:r>
                      <a:endParaRPr lang="en" sz="22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200" dirty="0">
                          <a:solidFill>
                            <a:srgbClr val="25252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Permite inserir números, letras e outros símbolos no computador.</a:t>
                      </a:r>
                      <a:endParaRPr sz="22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737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dirty="0" err="1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Rato</a:t>
                      </a:r>
                      <a:endParaRPr lang="en" sz="24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Permite apontar, clicar e mover coisas no computador.</a:t>
                      </a:r>
                      <a:endParaRPr sz="22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692543"/>
                  </a:ext>
                </a:extLst>
              </a:tr>
            </a:tbl>
          </a:graphicData>
        </a:graphic>
      </p:graphicFrame>
      <p:pic>
        <p:nvPicPr>
          <p:cNvPr id="14" name="Imagem 13" descr="Uma imagem com texto, eletrónica, computador, apresentação&#10;&#10;Descrição gerada automaticamente">
            <a:extLst>
              <a:ext uri="{FF2B5EF4-FFF2-40B4-BE49-F238E27FC236}">
                <a16:creationId xmlns:a16="http://schemas.microsoft.com/office/drawing/2014/main" id="{A6503FAB-9331-0641-BB4D-647721851C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7949" t="65351" r="12728" b="18695"/>
          <a:stretch/>
        </p:blipFill>
        <p:spPr>
          <a:xfrm>
            <a:off x="965024" y="3803367"/>
            <a:ext cx="3208867" cy="690361"/>
          </a:xfrm>
          <a:prstGeom prst="rect">
            <a:avLst/>
          </a:prstGeom>
        </p:spPr>
      </p:pic>
      <p:pic>
        <p:nvPicPr>
          <p:cNvPr id="15" name="Imagem 14" descr="Uma imagem com texto, eletrónica, computador, apresentação&#10;&#10;Descrição gerada automaticamente">
            <a:extLst>
              <a:ext uri="{FF2B5EF4-FFF2-40B4-BE49-F238E27FC236}">
                <a16:creationId xmlns:a16="http://schemas.microsoft.com/office/drawing/2014/main" id="{56FA458F-391A-2D46-ADF3-9D8F5A52C9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86990" t="62040" r="-1703" b="22005"/>
          <a:stretch/>
        </p:blipFill>
        <p:spPr>
          <a:xfrm>
            <a:off x="1955450" y="5354804"/>
            <a:ext cx="1228017" cy="1065222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44787871-BDFB-4ED9-8E02-6C2F1416F9B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C6C3C07B-EBFD-4F5E-8FCD-5309835AFBD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A7EC7B4-BD3A-45D1-9FD3-AB0DF2747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47255300-A06D-4DE8-B60C-6B6E685E17E3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01EAD9FE-094B-478B-822B-13BF37FD2744}"/>
              </a:ext>
            </a:extLst>
          </p:cNvPr>
          <p:cNvSpPr/>
          <p:nvPr/>
        </p:nvSpPr>
        <p:spPr>
          <a:xfrm>
            <a:off x="2886583" y="491266"/>
            <a:ext cx="304865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Palavras novas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800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oogle Shape;78;p15">
            <a:extLst>
              <a:ext uri="{FF2B5EF4-FFF2-40B4-BE49-F238E27FC236}">
                <a16:creationId xmlns:a16="http://schemas.microsoft.com/office/drawing/2014/main" id="{423E4395-A73C-A042-BC82-F9547FBD60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5191651"/>
              </p:ext>
            </p:extLst>
          </p:nvPr>
        </p:nvGraphicFramePr>
        <p:xfrm>
          <a:off x="640861" y="2009485"/>
          <a:ext cx="10910277" cy="341475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80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0737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Touchpad/Trackpad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Faz o mesmo trabalho que o rato e está integrado no computador portátil.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737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Touchscreen</a:t>
                      </a:r>
                      <a:endParaRPr lang="en" sz="22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200" dirty="0">
                          <a:solidFill>
                            <a:srgbClr val="25252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Pode ser usado através do toque com o dedo, em vez de usar o rato ou o teclado.</a:t>
                      </a:r>
                      <a:endParaRPr sz="22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" name="Imagem 9" descr="Uma imagem com texto, eletrónica, computador, sentado&#10;&#10;Descrição gerada automaticamente">
            <a:extLst>
              <a:ext uri="{FF2B5EF4-FFF2-40B4-BE49-F238E27FC236}">
                <a16:creationId xmlns:a16="http://schemas.microsoft.com/office/drawing/2014/main" id="{FAA6642B-AB9B-0545-908B-0605EF8B93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639084" y="2516305"/>
            <a:ext cx="1493582" cy="1151753"/>
          </a:xfrm>
          <a:prstGeom prst="rect">
            <a:avLst/>
          </a:prstGeom>
        </p:spPr>
      </p:pic>
      <p:cxnSp>
        <p:nvCxnSpPr>
          <p:cNvPr id="16" name="Conexão Reta Unidirecional 15">
            <a:extLst>
              <a:ext uri="{FF2B5EF4-FFF2-40B4-BE49-F238E27FC236}">
                <a16:creationId xmlns:a16="http://schemas.microsoft.com/office/drawing/2014/main" id="{941FCC87-05E2-E340-B7BE-D896F4A332A8}"/>
              </a:ext>
            </a:extLst>
          </p:cNvPr>
          <p:cNvCxnSpPr>
            <a:cxnSpLocks/>
          </p:cNvCxnSpPr>
          <p:nvPr/>
        </p:nvCxnSpPr>
        <p:spPr>
          <a:xfrm>
            <a:off x="2142108" y="2824383"/>
            <a:ext cx="0" cy="535595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8" descr="Best 500+ Holding Phone Pictures [HD] | Download Free Images on Unsplash">
            <a:extLst>
              <a:ext uri="{FF2B5EF4-FFF2-40B4-BE49-F238E27FC236}">
                <a16:creationId xmlns:a16="http://schemas.microsoft.com/office/drawing/2014/main" id="{AC4AB3D8-5D94-4040-9A42-4800B6FE96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3" t="13400" r="37524" b="15771"/>
          <a:stretch/>
        </p:blipFill>
        <p:spPr bwMode="auto">
          <a:xfrm>
            <a:off x="2252133" y="4174877"/>
            <a:ext cx="567439" cy="1194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Conexão Reta Unidirecional 17">
            <a:extLst>
              <a:ext uri="{FF2B5EF4-FFF2-40B4-BE49-F238E27FC236}">
                <a16:creationId xmlns:a16="http://schemas.microsoft.com/office/drawing/2014/main" id="{DA576B46-4232-AA44-AB7C-A2BE34EA2B92}"/>
              </a:ext>
            </a:extLst>
          </p:cNvPr>
          <p:cNvCxnSpPr>
            <a:cxnSpLocks/>
          </p:cNvCxnSpPr>
          <p:nvPr/>
        </p:nvCxnSpPr>
        <p:spPr>
          <a:xfrm flipH="1">
            <a:off x="2698261" y="4208524"/>
            <a:ext cx="434405" cy="337626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13">
            <a:extLst>
              <a:ext uri="{FF2B5EF4-FFF2-40B4-BE49-F238E27FC236}">
                <a16:creationId xmlns:a16="http://schemas.microsoft.com/office/drawing/2014/main" id="{9C64EE1F-05B0-4187-8788-7BF0EA1B450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7C2E9C5D-9D5E-4EA4-865C-C843B27E116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9" name="Imagem 1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900E5EA2-1E9F-453E-9FEC-630EADA48D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0" name="Conexão Reta 4">
              <a:extLst>
                <a:ext uri="{FF2B5EF4-FFF2-40B4-BE49-F238E27FC236}">
                  <a16:creationId xmlns:a16="http://schemas.microsoft.com/office/drawing/2014/main" id="{99BA5A2D-EA20-44CA-84D5-A2155EEBCBF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tângulo 20">
            <a:extLst>
              <a:ext uri="{FF2B5EF4-FFF2-40B4-BE49-F238E27FC236}">
                <a16:creationId xmlns:a16="http://schemas.microsoft.com/office/drawing/2014/main" id="{4602D28A-9EDE-405E-841B-6653BC4A791E}"/>
              </a:ext>
            </a:extLst>
          </p:cNvPr>
          <p:cNvSpPr/>
          <p:nvPr/>
        </p:nvSpPr>
        <p:spPr>
          <a:xfrm>
            <a:off x="2886583" y="491266"/>
            <a:ext cx="304865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Palavras novas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140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Best 500+ Holding Phone Pictures [HD] | Download Free Images on Unsplash">
            <a:extLst>
              <a:ext uri="{FF2B5EF4-FFF2-40B4-BE49-F238E27FC236}">
                <a16:creationId xmlns:a16="http://schemas.microsoft.com/office/drawing/2014/main" id="{EFA59EA5-1539-454A-A64A-8B8FC2893C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3" t="13400" r="37524" b="15771"/>
          <a:stretch/>
        </p:blipFill>
        <p:spPr bwMode="auto">
          <a:xfrm>
            <a:off x="8195733" y="1354722"/>
            <a:ext cx="2117658" cy="445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áfico 3" descr="Desenho Livre destaque">
            <a:extLst>
              <a:ext uri="{FF2B5EF4-FFF2-40B4-BE49-F238E27FC236}">
                <a16:creationId xmlns:a16="http://schemas.microsoft.com/office/drawing/2014/main" id="{AEC08268-1F49-B341-A921-3AEBA774D7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27412" y="2216944"/>
            <a:ext cx="3501838" cy="3501838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CE776613-D26A-49EB-9BE5-D4B11E0DA53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4BCF7EA7-D4CB-486B-825B-8612C5312BE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8" name="Imagem 1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20F0F25-DA9D-4651-88D2-BFCDDB3BD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9" name="Conexão Reta 4">
              <a:extLst>
                <a:ext uri="{FF2B5EF4-FFF2-40B4-BE49-F238E27FC236}">
                  <a16:creationId xmlns:a16="http://schemas.microsoft.com/office/drawing/2014/main" id="{5A454517-38A8-47B0-80A8-F6BCC0CEF495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0495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RM Portas Automáticas.">
            <a:extLst>
              <a:ext uri="{FF2B5EF4-FFF2-40B4-BE49-F238E27FC236}">
                <a16:creationId xmlns:a16="http://schemas.microsoft.com/office/drawing/2014/main" id="{98AA4C7F-58A1-714D-BA5F-74308F5043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5" t="10657" r="6062" b="8500"/>
          <a:stretch/>
        </p:blipFill>
        <p:spPr bwMode="auto">
          <a:xfrm>
            <a:off x="7658099" y="1418458"/>
            <a:ext cx="2828926" cy="201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ão Feliz Em Png - Cachorro Imagem Sem Fundo, Transparent Png , Transparent  Png Image - PNGitem">
            <a:extLst>
              <a:ext uri="{FF2B5EF4-FFF2-40B4-BE49-F238E27FC236}">
                <a16:creationId xmlns:a16="http://schemas.microsoft.com/office/drawing/2014/main" id="{68EF8F0A-B715-8940-8CE8-F344B7E5C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56" y="1811296"/>
            <a:ext cx="2487167" cy="268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Tabuleiro com Peças de Xadrez on Behance">
            <a:extLst>
              <a:ext uri="{FF2B5EF4-FFF2-40B4-BE49-F238E27FC236}">
                <a16:creationId xmlns:a16="http://schemas.microsoft.com/office/drawing/2014/main" id="{CF8F5806-04E6-1343-8B46-131D2F49A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0" y="3835395"/>
            <a:ext cx="34544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oldura 2">
            <a:extLst>
              <a:ext uri="{FF2B5EF4-FFF2-40B4-BE49-F238E27FC236}">
                <a16:creationId xmlns:a16="http://schemas.microsoft.com/office/drawing/2014/main" id="{3E2A37F2-8F3E-CC43-A59F-C7BE45AF665B}"/>
              </a:ext>
            </a:extLst>
          </p:cNvPr>
          <p:cNvSpPr/>
          <p:nvPr/>
        </p:nvSpPr>
        <p:spPr>
          <a:xfrm>
            <a:off x="7029450" y="1180544"/>
            <a:ext cx="4300538" cy="2460114"/>
          </a:xfrm>
          <a:prstGeom prst="frame">
            <a:avLst>
              <a:gd name="adj1" fmla="val 1721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54FEE949-E27C-4AF9-A41D-129D0948E3AF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14F958E5-F5F3-4177-A2BB-E39837490E6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969EF822-0FD3-4E97-B28D-DC870F14D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3827E0F2-CC31-49AC-B260-69850FD4467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F335F2B1-788F-4A29-95CB-54F286EB72D6}"/>
              </a:ext>
            </a:extLst>
          </p:cNvPr>
          <p:cNvSpPr/>
          <p:nvPr/>
        </p:nvSpPr>
        <p:spPr>
          <a:xfrm>
            <a:off x="2886583" y="491266"/>
            <a:ext cx="510909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é um computador?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73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oldura 2">
            <a:extLst>
              <a:ext uri="{FF2B5EF4-FFF2-40B4-BE49-F238E27FC236}">
                <a16:creationId xmlns:a16="http://schemas.microsoft.com/office/drawing/2014/main" id="{3E2A37F2-8F3E-CC43-A59F-C7BE45AF665B}"/>
              </a:ext>
            </a:extLst>
          </p:cNvPr>
          <p:cNvSpPr/>
          <p:nvPr/>
        </p:nvSpPr>
        <p:spPr>
          <a:xfrm>
            <a:off x="1571624" y="3609419"/>
            <a:ext cx="2771775" cy="2460114"/>
          </a:xfrm>
          <a:prstGeom prst="frame">
            <a:avLst>
              <a:gd name="adj1" fmla="val 1721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16386" name="Picture 2" descr="iRobot Roomba® 774">
            <a:extLst>
              <a:ext uri="{FF2B5EF4-FFF2-40B4-BE49-F238E27FC236}">
                <a16:creationId xmlns:a16="http://schemas.microsoft.com/office/drawing/2014/main" id="{097BFC30-44AC-D049-B664-28446DBEC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2" y="3640658"/>
            <a:ext cx="2428875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>
            <a:extLst>
              <a:ext uri="{FF2B5EF4-FFF2-40B4-BE49-F238E27FC236}">
                <a16:creationId xmlns:a16="http://schemas.microsoft.com/office/drawing/2014/main" id="{32EECF5D-DD99-7941-8986-88DB59337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927" y="2514397"/>
            <a:ext cx="32385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Livros Papel Um Livro Páginas Do - Imagens grátis no Pixabay">
            <a:extLst>
              <a:ext uri="{FF2B5EF4-FFF2-40B4-BE49-F238E27FC236}">
                <a16:creationId xmlns:a16="http://schemas.microsoft.com/office/drawing/2014/main" id="{C4161560-AAEF-3144-8184-EACAA8362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678" y="1537203"/>
            <a:ext cx="3186270" cy="206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2FE0F3E9-2225-426A-9A69-ED8095A7DEAE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E6BC4D19-A5EB-446C-A03A-C1DB46F11CED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00A40B0-E2FF-4FAB-96A9-445B65CFA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19725E4A-21E6-41D3-8A25-E0CD942D10D8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1B87FF08-F006-4FC0-B573-212685633E4B}"/>
              </a:ext>
            </a:extLst>
          </p:cNvPr>
          <p:cNvSpPr/>
          <p:nvPr/>
        </p:nvSpPr>
        <p:spPr>
          <a:xfrm>
            <a:off x="2886583" y="491266"/>
            <a:ext cx="510909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é um computador?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79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662463" y="2998113"/>
            <a:ext cx="1086707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Como </a:t>
            </a:r>
            <a:r>
              <a:rPr lang="pt-PT" sz="50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funcionam</a:t>
            </a:r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os computadores?</a:t>
            </a:r>
          </a:p>
          <a:p>
            <a:pPr algn="ctr"/>
            <a:r>
              <a:rPr lang="pt-PT" sz="5000" i="1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Input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03B7220-D850-44C7-8E51-841276E9C62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98FE6CA5-7740-49A5-B491-98CB954C6CD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64225B8-814B-4192-A163-D853C2F54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8C0745ED-4B27-4CDA-B16C-85A0ECD1CE6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63139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oldura 2">
            <a:extLst>
              <a:ext uri="{FF2B5EF4-FFF2-40B4-BE49-F238E27FC236}">
                <a16:creationId xmlns:a16="http://schemas.microsoft.com/office/drawing/2014/main" id="{3E2A37F2-8F3E-CC43-A59F-C7BE45AF665B}"/>
              </a:ext>
            </a:extLst>
          </p:cNvPr>
          <p:cNvSpPr/>
          <p:nvPr/>
        </p:nvSpPr>
        <p:spPr>
          <a:xfrm>
            <a:off x="4710113" y="1715001"/>
            <a:ext cx="1704976" cy="3099887"/>
          </a:xfrm>
          <a:prstGeom prst="frame">
            <a:avLst>
              <a:gd name="adj1" fmla="val 1721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18434" name="Picture 2" descr="Semáforo Direito Falso - Gráfico vetorial grátis no Pixabay">
            <a:extLst>
              <a:ext uri="{FF2B5EF4-FFF2-40B4-BE49-F238E27FC236}">
                <a16:creationId xmlns:a16="http://schemas.microsoft.com/office/drawing/2014/main" id="{523D76B3-E028-154E-80CC-467EA896D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305" y="2002352"/>
            <a:ext cx="1262592" cy="252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>
            <a:extLst>
              <a:ext uri="{FF2B5EF4-FFF2-40B4-BE49-F238E27FC236}">
                <a16:creationId xmlns:a16="http://schemas.microsoft.com/office/drawing/2014/main" id="{961A0D24-4356-3E48-ACAF-E6D119926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17" y="1715001"/>
            <a:ext cx="1704976" cy="208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Cubo de Rubik – Wikipédia, a enciclopédia livre">
            <a:extLst>
              <a:ext uri="{FF2B5EF4-FFF2-40B4-BE49-F238E27FC236}">
                <a16:creationId xmlns:a16="http://schemas.microsoft.com/office/drawing/2014/main" id="{96997CE9-C7DC-814F-876B-50BAECDF6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0909" y="1223962"/>
            <a:ext cx="2205038" cy="220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38F9B3BD-9994-4C9D-8600-D01E3514C904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0DA333DF-A015-47A5-B788-73D4347B834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D85F59E5-48CA-4A24-9F57-08997FA16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5F062164-2620-4B47-B8E2-0AB00C44EC76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5A861647-1F33-4F6E-8C43-A8280B856832}"/>
              </a:ext>
            </a:extLst>
          </p:cNvPr>
          <p:cNvSpPr/>
          <p:nvPr/>
        </p:nvSpPr>
        <p:spPr>
          <a:xfrm>
            <a:off x="2886583" y="491266"/>
            <a:ext cx="510909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é um computador?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58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1126066" y="2409556"/>
            <a:ext cx="10354734" cy="223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Quais são algumas das razões pelas quais as pessoas usam os computadores?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– E vocês? Que tipo de computadores utilizam e o que fazem com eles?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039251BD-56A7-4C8E-BB20-63B7AE065A8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215F437-9271-4182-959E-0FC4F843EA8A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C6548C2-83DC-4AA8-87B6-3CBED32EE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40C2AA0-7862-4647-85BD-9910FD7BA82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B1209FA6-CD01-4991-BF66-2BBA31B36131}"/>
              </a:ext>
            </a:extLst>
          </p:cNvPr>
          <p:cNvSpPr/>
          <p:nvPr/>
        </p:nvSpPr>
        <p:spPr>
          <a:xfrm>
            <a:off x="2886583" y="491266"/>
            <a:ext cx="160813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Síntese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1275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5068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proposta educativa foi traduzida e adaptada do projeto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Computer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(CS4All)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Blueprint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1CD4257E-A5CE-49F3-99F0-40913F7694B4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65449920-C52F-412D-870F-444105D09C1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E0670FD-3D49-4A9A-B267-016E7BF00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7" name="Conexão Reta 4">
              <a:extLst>
                <a:ext uri="{FF2B5EF4-FFF2-40B4-BE49-F238E27FC236}">
                  <a16:creationId xmlns:a16="http://schemas.microsoft.com/office/drawing/2014/main" id="{3F9F9B58-FCD2-4FBC-983F-ABEFAFB9D95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C0FCB1AA-9EB3-4623-B211-CD0A554FC586}"/>
              </a:ext>
            </a:extLst>
          </p:cNvPr>
          <p:cNvSpPr/>
          <p:nvPr/>
        </p:nvSpPr>
        <p:spPr>
          <a:xfrm>
            <a:off x="2886583" y="491266"/>
            <a:ext cx="177965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Créditos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450865" y="2459504"/>
            <a:ext cx="1109766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Utilizar uma variedade de meios para determinar a sua própria definição de computador.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Compreender como funciona um computador.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05A7D48-5BC3-47C9-A960-CA92474ADFB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D6867AB2-3D20-4948-ADC5-C1D552EF229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50A7243-7F66-4212-9B2A-F2DCB3B91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6AE9D1E0-F1F6-4BE8-A8E6-EDC01706F8C8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5148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oogle Shape;78;p15">
            <a:extLst>
              <a:ext uri="{FF2B5EF4-FFF2-40B4-BE49-F238E27FC236}">
                <a16:creationId xmlns:a16="http://schemas.microsoft.com/office/drawing/2014/main" id="{3294FBB9-C4EA-2445-B4FE-7A571DD7AEA1}"/>
              </a:ext>
            </a:extLst>
          </p:cNvPr>
          <p:cNvGraphicFramePr/>
          <p:nvPr/>
        </p:nvGraphicFramePr>
        <p:xfrm>
          <a:off x="1303867" y="1524000"/>
          <a:ext cx="9855200" cy="462528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92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148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Escrever histórias e fazer os trabalhos de casa</a:t>
                      </a:r>
                      <a:endParaRPr sz="2200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Procurar respostas na Internet</a:t>
                      </a:r>
                      <a:endParaRPr sz="2200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379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Jogar jogos e ver vídeos</a:t>
                      </a:r>
                      <a:endParaRPr sz="2200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Enviar mensagens para </a:t>
                      </a:r>
                      <a:r>
                        <a:rPr lang="en" sz="2200" dirty="0" err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os</a:t>
                      </a:r>
                      <a:r>
                        <a:rPr lang="en" sz="22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 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amigos e para a família</a:t>
                      </a:r>
                      <a:endParaRPr sz="2200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9" name="Google Shape;79;p15">
            <a:extLst>
              <a:ext uri="{FF2B5EF4-FFF2-40B4-BE49-F238E27FC236}">
                <a16:creationId xmlns:a16="http://schemas.microsoft.com/office/drawing/2014/main" id="{4CFF28B4-1B8D-D540-B1D7-8EAF1F35FC0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68239" y="4831126"/>
            <a:ext cx="875850" cy="87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80;p15">
            <a:extLst>
              <a:ext uri="{FF2B5EF4-FFF2-40B4-BE49-F238E27FC236}">
                <a16:creationId xmlns:a16="http://schemas.microsoft.com/office/drawing/2014/main" id="{6E7E1A93-1F9C-D34D-B395-5C095238296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71339" y="4641818"/>
            <a:ext cx="1060290" cy="965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81;p15">
            <a:extLst>
              <a:ext uri="{FF2B5EF4-FFF2-40B4-BE49-F238E27FC236}">
                <a16:creationId xmlns:a16="http://schemas.microsoft.com/office/drawing/2014/main" id="{681BFD31-C38B-1B48-84C0-D4644110CD3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5237" r="5237" b="10474"/>
          <a:stretch/>
        </p:blipFill>
        <p:spPr>
          <a:xfrm>
            <a:off x="3348474" y="2381688"/>
            <a:ext cx="1012700" cy="101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82;p15">
            <a:extLst>
              <a:ext uri="{FF2B5EF4-FFF2-40B4-BE49-F238E27FC236}">
                <a16:creationId xmlns:a16="http://schemas.microsoft.com/office/drawing/2014/main" id="{2411CE06-C466-134D-8E79-99441BCAB266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95326" y="2532131"/>
            <a:ext cx="2379926" cy="80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83;p15">
            <a:extLst>
              <a:ext uri="{FF2B5EF4-FFF2-40B4-BE49-F238E27FC236}">
                <a16:creationId xmlns:a16="http://schemas.microsoft.com/office/drawing/2014/main" id="{9738AA92-F072-F940-B1A0-2AC919C9D659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15919" t="25999" r="15638" b="26075"/>
          <a:stretch/>
        </p:blipFill>
        <p:spPr>
          <a:xfrm>
            <a:off x="4234414" y="4931158"/>
            <a:ext cx="965125" cy="67578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E8D8270F-0082-0745-B286-44ECFC49BA93}"/>
              </a:ext>
            </a:extLst>
          </p:cNvPr>
          <p:cNvSpPr/>
          <p:nvPr/>
        </p:nvSpPr>
        <p:spPr>
          <a:xfrm>
            <a:off x="1545670" y="1620656"/>
            <a:ext cx="4382580" cy="20917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03447139-928A-C345-92A9-3CCB609F3FF9}"/>
              </a:ext>
            </a:extLst>
          </p:cNvPr>
          <p:cNvSpPr/>
          <p:nvPr/>
        </p:nvSpPr>
        <p:spPr>
          <a:xfrm>
            <a:off x="6514860" y="1620656"/>
            <a:ext cx="4382580" cy="20917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2FCE4EFC-2A8C-E942-A2BC-4DCD53A0C9A8}"/>
              </a:ext>
            </a:extLst>
          </p:cNvPr>
          <p:cNvSpPr/>
          <p:nvPr/>
        </p:nvSpPr>
        <p:spPr>
          <a:xfrm>
            <a:off x="1562603" y="3936416"/>
            <a:ext cx="4382580" cy="20917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EAD908D9-7D2D-884F-9A8C-D9A5F1DE5FE0}"/>
              </a:ext>
            </a:extLst>
          </p:cNvPr>
          <p:cNvSpPr/>
          <p:nvPr/>
        </p:nvSpPr>
        <p:spPr>
          <a:xfrm>
            <a:off x="6510932" y="3936416"/>
            <a:ext cx="4382580" cy="20917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E5D10267-9DE5-4A48-8BD8-230168AE29E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907567B-1305-40FF-B6F7-663CE7A04F9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0" name="Imagem 1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71FAE94-AF3A-446D-8B65-04672319BD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3" name="Conexão Reta 4">
              <a:extLst>
                <a:ext uri="{FF2B5EF4-FFF2-40B4-BE49-F238E27FC236}">
                  <a16:creationId xmlns:a16="http://schemas.microsoft.com/office/drawing/2014/main" id="{7C4B9081-2995-485F-8871-933CB2CC53E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tângulo 23">
            <a:extLst>
              <a:ext uri="{FF2B5EF4-FFF2-40B4-BE49-F238E27FC236}">
                <a16:creationId xmlns:a16="http://schemas.microsoft.com/office/drawing/2014/main" id="{117D24FA-456F-4DB8-B2BD-3E096FCBA9E4}"/>
              </a:ext>
            </a:extLst>
          </p:cNvPr>
          <p:cNvSpPr/>
          <p:nvPr/>
        </p:nvSpPr>
        <p:spPr>
          <a:xfrm>
            <a:off x="2886583" y="491266"/>
            <a:ext cx="599523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Usamos computadores para...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96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80E9036-AC70-A74C-BD33-8AE90D977F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72" b="13406"/>
          <a:stretch/>
        </p:blipFill>
        <p:spPr>
          <a:xfrm>
            <a:off x="1793256" y="1594290"/>
            <a:ext cx="8605487" cy="4418155"/>
          </a:xfrm>
          <a:prstGeom prst="rect">
            <a:avLst/>
          </a:prstGeom>
        </p:spPr>
      </p:pic>
      <p:sp>
        <p:nvSpPr>
          <p:cNvPr id="18" name="Moldura 17">
            <a:extLst>
              <a:ext uri="{FF2B5EF4-FFF2-40B4-BE49-F238E27FC236}">
                <a16:creationId xmlns:a16="http://schemas.microsoft.com/office/drawing/2014/main" id="{79E852A1-841A-724F-9F02-37277AD0CACC}"/>
              </a:ext>
            </a:extLst>
          </p:cNvPr>
          <p:cNvSpPr/>
          <p:nvPr/>
        </p:nvSpPr>
        <p:spPr>
          <a:xfrm>
            <a:off x="1927412" y="2353733"/>
            <a:ext cx="2221255" cy="1930400"/>
          </a:xfrm>
          <a:prstGeom prst="frame">
            <a:avLst>
              <a:gd name="adj1" fmla="val 2851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23" name="Moldura 22">
            <a:extLst>
              <a:ext uri="{FF2B5EF4-FFF2-40B4-BE49-F238E27FC236}">
                <a16:creationId xmlns:a16="http://schemas.microsoft.com/office/drawing/2014/main" id="{C0BE768A-59D5-CF43-9D18-7F3BB296BAA4}"/>
              </a:ext>
            </a:extLst>
          </p:cNvPr>
          <p:cNvSpPr/>
          <p:nvPr/>
        </p:nvSpPr>
        <p:spPr>
          <a:xfrm>
            <a:off x="4298446" y="2082799"/>
            <a:ext cx="2441021" cy="2709334"/>
          </a:xfrm>
          <a:prstGeom prst="frame">
            <a:avLst>
              <a:gd name="adj1" fmla="val 2851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24" name="Moldura 23">
            <a:extLst>
              <a:ext uri="{FF2B5EF4-FFF2-40B4-BE49-F238E27FC236}">
                <a16:creationId xmlns:a16="http://schemas.microsoft.com/office/drawing/2014/main" id="{4F0D5BD3-1810-7A49-8B11-1490ABD56EDA}"/>
              </a:ext>
            </a:extLst>
          </p:cNvPr>
          <p:cNvSpPr/>
          <p:nvPr/>
        </p:nvSpPr>
        <p:spPr>
          <a:xfrm>
            <a:off x="6889246" y="2082799"/>
            <a:ext cx="1882221" cy="2048934"/>
          </a:xfrm>
          <a:prstGeom prst="frame">
            <a:avLst>
              <a:gd name="adj1" fmla="val 2851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25" name="Moldura 24">
            <a:extLst>
              <a:ext uri="{FF2B5EF4-FFF2-40B4-BE49-F238E27FC236}">
                <a16:creationId xmlns:a16="http://schemas.microsoft.com/office/drawing/2014/main" id="{94901FC2-248E-7B4A-ACAD-A646DA7C7E40}"/>
              </a:ext>
            </a:extLst>
          </p:cNvPr>
          <p:cNvSpPr/>
          <p:nvPr/>
        </p:nvSpPr>
        <p:spPr>
          <a:xfrm>
            <a:off x="9312389" y="1754434"/>
            <a:ext cx="1019931" cy="2048934"/>
          </a:xfrm>
          <a:prstGeom prst="frame">
            <a:avLst>
              <a:gd name="adj1" fmla="val 2851"/>
            </a:avLst>
          </a:prstGeom>
          <a:solidFill>
            <a:srgbClr val="FFFF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26" name="Moldura 25">
            <a:extLst>
              <a:ext uri="{FF2B5EF4-FFF2-40B4-BE49-F238E27FC236}">
                <a16:creationId xmlns:a16="http://schemas.microsoft.com/office/drawing/2014/main" id="{C79C5EE0-E1F2-EB45-9210-54367188F681}"/>
              </a:ext>
            </a:extLst>
          </p:cNvPr>
          <p:cNvSpPr/>
          <p:nvPr/>
        </p:nvSpPr>
        <p:spPr>
          <a:xfrm>
            <a:off x="4298446" y="5400619"/>
            <a:ext cx="1019931" cy="611825"/>
          </a:xfrm>
          <a:prstGeom prst="frame">
            <a:avLst>
              <a:gd name="adj1" fmla="val 2851"/>
            </a:avLst>
          </a:prstGeom>
          <a:solidFill>
            <a:srgbClr val="FFFF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27" name="Moldura 26">
            <a:extLst>
              <a:ext uri="{FF2B5EF4-FFF2-40B4-BE49-F238E27FC236}">
                <a16:creationId xmlns:a16="http://schemas.microsoft.com/office/drawing/2014/main" id="{64F82926-EA1A-8B4F-BEE9-F82628D3C2C6}"/>
              </a:ext>
            </a:extLst>
          </p:cNvPr>
          <p:cNvSpPr/>
          <p:nvPr/>
        </p:nvSpPr>
        <p:spPr>
          <a:xfrm>
            <a:off x="5569527" y="5262316"/>
            <a:ext cx="1272101" cy="611825"/>
          </a:xfrm>
          <a:prstGeom prst="frame">
            <a:avLst>
              <a:gd name="adj1" fmla="val 2851"/>
            </a:avLst>
          </a:prstGeom>
          <a:solidFill>
            <a:srgbClr val="FFFF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24F72568-D783-4EE6-BE75-8E98C8240B6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F39B0847-F406-4B0A-B014-648129572DF3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2" name="Imagem 21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F6F25F4-7220-448D-BF65-174ACB8C2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8" name="Conexão Reta 4">
              <a:extLst>
                <a:ext uri="{FF2B5EF4-FFF2-40B4-BE49-F238E27FC236}">
                  <a16:creationId xmlns:a16="http://schemas.microsoft.com/office/drawing/2014/main" id="{62AE2525-B291-4BBF-8F6C-6250887F98F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tângulo 28">
            <a:extLst>
              <a:ext uri="{FF2B5EF4-FFF2-40B4-BE49-F238E27FC236}">
                <a16:creationId xmlns:a16="http://schemas.microsoft.com/office/drawing/2014/main" id="{2235966D-18F9-43D7-8177-46F0F2E9C279}"/>
              </a:ext>
            </a:extLst>
          </p:cNvPr>
          <p:cNvSpPr/>
          <p:nvPr/>
        </p:nvSpPr>
        <p:spPr>
          <a:xfrm>
            <a:off x="2886583" y="491266"/>
            <a:ext cx="86146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faz de um dispositivo tecnológico ser</a:t>
            </a:r>
          </a:p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 computador?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18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10E69CFD-AC6B-8D40-9EDC-631F81FD7D9B}"/>
              </a:ext>
            </a:extLst>
          </p:cNvPr>
          <p:cNvSpPr txBox="1"/>
          <p:nvPr/>
        </p:nvSpPr>
        <p:spPr>
          <a:xfrm>
            <a:off x="481222" y="2251738"/>
            <a:ext cx="11229556" cy="3070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Ficaram surpreendidos por alguns desses objetos serem na realidade computadores? 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faz de um dispositivo tecnológico ser um computador?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Vamos descobrir!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99BB6B3-2A60-4724-BA4B-A131F138D77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5F3DC79E-FF46-4CFB-A994-0538EA58505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67FE5C4-1B98-472B-81C8-F717348A39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02ECBC4B-6896-41F1-A780-2156AFC9D15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1586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Arredondado 14">
            <a:extLst>
              <a:ext uri="{FF2B5EF4-FFF2-40B4-BE49-F238E27FC236}">
                <a16:creationId xmlns:a16="http://schemas.microsoft.com/office/drawing/2014/main" id="{962F8D60-DD3C-F442-885B-E56D112A9ECF}"/>
              </a:ext>
            </a:extLst>
          </p:cNvPr>
          <p:cNvSpPr/>
          <p:nvPr/>
        </p:nvSpPr>
        <p:spPr>
          <a:xfrm>
            <a:off x="7789835" y="1488484"/>
            <a:ext cx="2361555" cy="472769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0E69CFD-AC6B-8D40-9EDC-631F81FD7D9B}"/>
              </a:ext>
            </a:extLst>
          </p:cNvPr>
          <p:cNvSpPr txBox="1"/>
          <p:nvPr/>
        </p:nvSpPr>
        <p:spPr>
          <a:xfrm>
            <a:off x="425292" y="2401053"/>
            <a:ext cx="5077212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 computador é uma máquina e </a:t>
            </a:r>
            <a:b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tem um cérebro tal como nós.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computadores precisam das instruções de um humano e todos fazem 4 coisas em comum:</a:t>
            </a:r>
          </a:p>
        </p:txBody>
      </p:sp>
      <p:sp>
        <p:nvSpPr>
          <p:cNvPr id="4" name="Retângulo Arredondado 3">
            <a:extLst>
              <a:ext uri="{FF2B5EF4-FFF2-40B4-BE49-F238E27FC236}">
                <a16:creationId xmlns:a16="http://schemas.microsoft.com/office/drawing/2014/main" id="{4E398FCB-C19C-8D47-AA5B-6CA5582F0E61}"/>
              </a:ext>
            </a:extLst>
          </p:cNvPr>
          <p:cNvSpPr/>
          <p:nvPr/>
        </p:nvSpPr>
        <p:spPr>
          <a:xfrm>
            <a:off x="8178489" y="2072581"/>
            <a:ext cx="1509823" cy="132211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Arredondado 9">
            <a:extLst>
              <a:ext uri="{FF2B5EF4-FFF2-40B4-BE49-F238E27FC236}">
                <a16:creationId xmlns:a16="http://schemas.microsoft.com/office/drawing/2014/main" id="{7E3D8F12-BFF9-D043-83A9-60D76BFA6B99}"/>
              </a:ext>
            </a:extLst>
          </p:cNvPr>
          <p:cNvSpPr/>
          <p:nvPr/>
        </p:nvSpPr>
        <p:spPr>
          <a:xfrm>
            <a:off x="8178488" y="4335991"/>
            <a:ext cx="1509823" cy="132211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Arredondado 12">
            <a:extLst>
              <a:ext uri="{FF2B5EF4-FFF2-40B4-BE49-F238E27FC236}">
                <a16:creationId xmlns:a16="http://schemas.microsoft.com/office/drawing/2014/main" id="{E986B57A-4A4C-7248-9DA3-487900CAF1F1}"/>
              </a:ext>
            </a:extLst>
          </p:cNvPr>
          <p:cNvSpPr/>
          <p:nvPr/>
        </p:nvSpPr>
        <p:spPr>
          <a:xfrm>
            <a:off x="6106069" y="3169286"/>
            <a:ext cx="1509823" cy="1322110"/>
          </a:xfrm>
          <a:prstGeom prst="round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Retângulo Arredondado 13">
            <a:extLst>
              <a:ext uri="{FF2B5EF4-FFF2-40B4-BE49-F238E27FC236}">
                <a16:creationId xmlns:a16="http://schemas.microsoft.com/office/drawing/2014/main" id="{1CBECDF3-EEEE-2E4B-88DB-A715D17A809B}"/>
              </a:ext>
            </a:extLst>
          </p:cNvPr>
          <p:cNvSpPr/>
          <p:nvPr/>
        </p:nvSpPr>
        <p:spPr>
          <a:xfrm>
            <a:off x="10325334" y="3142313"/>
            <a:ext cx="1509823" cy="1322110"/>
          </a:xfrm>
          <a:prstGeom prst="round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9341E3F-636C-A343-BB83-84CD8491FF72}"/>
              </a:ext>
            </a:extLst>
          </p:cNvPr>
          <p:cNvSpPr txBox="1"/>
          <p:nvPr/>
        </p:nvSpPr>
        <p:spPr>
          <a:xfrm>
            <a:off x="6283784" y="4491396"/>
            <a:ext cx="11543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Input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54D404F5-C588-564A-B2D3-373B97284843}"/>
              </a:ext>
            </a:extLst>
          </p:cNvPr>
          <p:cNvSpPr txBox="1"/>
          <p:nvPr/>
        </p:nvSpPr>
        <p:spPr>
          <a:xfrm>
            <a:off x="10414190" y="4464423"/>
            <a:ext cx="13321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39D54897-C1E6-584B-BB15-A027CBA68116}"/>
              </a:ext>
            </a:extLst>
          </p:cNvPr>
          <p:cNvSpPr txBox="1"/>
          <p:nvPr/>
        </p:nvSpPr>
        <p:spPr>
          <a:xfrm>
            <a:off x="8108896" y="1641694"/>
            <a:ext cx="16490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Processo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DD7D18B1-610E-9349-BF5C-593EE311B61E}"/>
              </a:ext>
            </a:extLst>
          </p:cNvPr>
          <p:cNvSpPr txBox="1"/>
          <p:nvPr/>
        </p:nvSpPr>
        <p:spPr>
          <a:xfrm>
            <a:off x="8166774" y="5699766"/>
            <a:ext cx="15911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Memória</a:t>
            </a:r>
          </a:p>
        </p:txBody>
      </p:sp>
      <p:pic>
        <p:nvPicPr>
          <p:cNvPr id="20" name="Google Shape;99;p16">
            <a:extLst>
              <a:ext uri="{FF2B5EF4-FFF2-40B4-BE49-F238E27FC236}">
                <a16:creationId xmlns:a16="http://schemas.microsoft.com/office/drawing/2014/main" id="{F9F8F3AC-7B50-C240-9E1A-085A7213621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087" t="36619" r="74566" b="35881"/>
          <a:stretch/>
        </p:blipFill>
        <p:spPr>
          <a:xfrm>
            <a:off x="6241960" y="3370385"/>
            <a:ext cx="1244957" cy="905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99;p16">
            <a:extLst>
              <a:ext uri="{FF2B5EF4-FFF2-40B4-BE49-F238E27FC236}">
                <a16:creationId xmlns:a16="http://schemas.microsoft.com/office/drawing/2014/main" id="{771DE963-544B-BF4D-B4D3-43B334C58BF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7823" t="14116" r="37522" b="59023"/>
          <a:stretch/>
        </p:blipFill>
        <p:spPr>
          <a:xfrm>
            <a:off x="8276046" y="2384093"/>
            <a:ext cx="1314704" cy="88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99;p16">
            <a:extLst>
              <a:ext uri="{FF2B5EF4-FFF2-40B4-BE49-F238E27FC236}">
                <a16:creationId xmlns:a16="http://schemas.microsoft.com/office/drawing/2014/main" id="{E2E3BDF6-7569-5140-AAD8-CFE8E42A5C3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9633" t="58272" r="39436" b="12053"/>
          <a:stretch/>
        </p:blipFill>
        <p:spPr>
          <a:xfrm>
            <a:off x="8397172" y="4554871"/>
            <a:ext cx="1116105" cy="97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99;p16">
            <a:extLst>
              <a:ext uri="{FF2B5EF4-FFF2-40B4-BE49-F238E27FC236}">
                <a16:creationId xmlns:a16="http://schemas.microsoft.com/office/drawing/2014/main" id="{DB803B7F-0030-A847-A4C8-9E9C6EA66BF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75469" t="35046" r="3600" b="35279"/>
          <a:stretch/>
        </p:blipFill>
        <p:spPr>
          <a:xfrm>
            <a:off x="10503048" y="3314877"/>
            <a:ext cx="1116105" cy="9769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Conexão Reta Unidirecional 8">
            <a:extLst>
              <a:ext uri="{FF2B5EF4-FFF2-40B4-BE49-F238E27FC236}">
                <a16:creationId xmlns:a16="http://schemas.microsoft.com/office/drawing/2014/main" id="{F85EA8FA-8DE1-6A47-AD47-EB70C880443C}"/>
              </a:ext>
            </a:extLst>
          </p:cNvPr>
          <p:cNvCxnSpPr>
            <a:stCxn id="13" idx="3"/>
          </p:cNvCxnSpPr>
          <p:nvPr/>
        </p:nvCxnSpPr>
        <p:spPr>
          <a:xfrm flipV="1">
            <a:off x="7615892" y="3822700"/>
            <a:ext cx="550882" cy="764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xão Reta Unidirecional 23">
            <a:extLst>
              <a:ext uri="{FF2B5EF4-FFF2-40B4-BE49-F238E27FC236}">
                <a16:creationId xmlns:a16="http://schemas.microsoft.com/office/drawing/2014/main" id="{0C836400-A94C-C041-B147-711A8AF2FAD4}"/>
              </a:ext>
            </a:extLst>
          </p:cNvPr>
          <p:cNvCxnSpPr/>
          <p:nvPr/>
        </p:nvCxnSpPr>
        <p:spPr>
          <a:xfrm flipV="1">
            <a:off x="9806147" y="3822700"/>
            <a:ext cx="550882" cy="764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Reta Unidirecional 24">
            <a:extLst>
              <a:ext uri="{FF2B5EF4-FFF2-40B4-BE49-F238E27FC236}">
                <a16:creationId xmlns:a16="http://schemas.microsoft.com/office/drawing/2014/main" id="{18229567-F777-9047-A951-CCD8D528AA5E}"/>
              </a:ext>
            </a:extLst>
          </p:cNvPr>
          <p:cNvCxnSpPr>
            <a:cxnSpLocks/>
          </p:cNvCxnSpPr>
          <p:nvPr/>
        </p:nvCxnSpPr>
        <p:spPr>
          <a:xfrm>
            <a:off x="8631262" y="3416620"/>
            <a:ext cx="0" cy="91937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ta Unidirecional 27">
            <a:extLst>
              <a:ext uri="{FF2B5EF4-FFF2-40B4-BE49-F238E27FC236}">
                <a16:creationId xmlns:a16="http://schemas.microsoft.com/office/drawing/2014/main" id="{4148F926-E5AF-0E47-9084-2B0C365F67B1}"/>
              </a:ext>
            </a:extLst>
          </p:cNvPr>
          <p:cNvCxnSpPr>
            <a:cxnSpLocks/>
          </p:cNvCxnSpPr>
          <p:nvPr/>
        </p:nvCxnSpPr>
        <p:spPr>
          <a:xfrm rot="10800000">
            <a:off x="9206995" y="3392647"/>
            <a:ext cx="0" cy="91937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ângulo 25">
            <a:extLst>
              <a:ext uri="{FF2B5EF4-FFF2-40B4-BE49-F238E27FC236}">
                <a16:creationId xmlns:a16="http://schemas.microsoft.com/office/drawing/2014/main" id="{92778BCB-A726-4018-987B-878DE69EFC54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F38FBD81-8043-4DAE-B624-47D99CDBAB2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9" name="Imagem 2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CD1B6841-3583-48EC-8CF3-37EBA1C7D8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30" name="Conexão Reta 4">
              <a:extLst>
                <a:ext uri="{FF2B5EF4-FFF2-40B4-BE49-F238E27FC236}">
                  <a16:creationId xmlns:a16="http://schemas.microsoft.com/office/drawing/2014/main" id="{D86A760A-581F-408B-91AA-29406DDF15F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ângulo 30">
            <a:extLst>
              <a:ext uri="{FF2B5EF4-FFF2-40B4-BE49-F238E27FC236}">
                <a16:creationId xmlns:a16="http://schemas.microsoft.com/office/drawing/2014/main" id="{41107582-5088-4865-AB95-6707FB2015DE}"/>
              </a:ext>
            </a:extLst>
          </p:cNvPr>
          <p:cNvSpPr/>
          <p:nvPr/>
        </p:nvSpPr>
        <p:spPr>
          <a:xfrm>
            <a:off x="2886583" y="491266"/>
            <a:ext cx="888095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 passos comuns em todos os computadores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669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BE0CFE69-93D7-0B47-909B-66CA80948617}"/>
              </a:ext>
            </a:extLst>
          </p:cNvPr>
          <p:cNvSpPr/>
          <p:nvPr/>
        </p:nvSpPr>
        <p:spPr>
          <a:xfrm>
            <a:off x="1013935" y="1312655"/>
            <a:ext cx="101641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0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Como fazemos para uma personagem </a:t>
            </a:r>
          </a:p>
          <a:p>
            <a:pPr algn="ctr"/>
            <a:r>
              <a:rPr lang="pt-PT" sz="40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um jogo saltar ou andar?</a:t>
            </a:r>
          </a:p>
        </p:txBody>
      </p:sp>
      <p:pic>
        <p:nvPicPr>
          <p:cNvPr id="1026" name="Picture 2" descr="Game &amp;amp; Watch: Super Mario Bros. | Diversos | Nintendo">
            <a:extLst>
              <a:ext uri="{FF2B5EF4-FFF2-40B4-BE49-F238E27FC236}">
                <a16:creationId xmlns:a16="http://schemas.microsoft.com/office/drawing/2014/main" id="{EA82F6C0-608A-1C4F-871B-CB97CFE28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879" y="2908342"/>
            <a:ext cx="5748239" cy="344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09070C0D-873E-4C4C-826B-7CDFB8DD7F6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23A6490B-085E-44BE-95ED-E345697AEB5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72F3C52E-448F-4B4E-BE91-38F186C0E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31D5DC04-B374-4F7C-AF3F-234FE48B4443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3168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A0CB8A47-77C2-6248-9516-E1527D933656}"/>
              </a:ext>
            </a:extLst>
          </p:cNvPr>
          <p:cNvSpPr/>
          <p:nvPr/>
        </p:nvSpPr>
        <p:spPr>
          <a:xfrm>
            <a:off x="2243021" y="1312655"/>
            <a:ext cx="770595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0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 input diz ao computador </a:t>
            </a:r>
          </a:p>
          <a:p>
            <a:pPr algn="ctr"/>
            <a:r>
              <a:rPr lang="pt-PT" sz="40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tem de fazer.</a:t>
            </a:r>
          </a:p>
        </p:txBody>
      </p:sp>
      <p:pic>
        <p:nvPicPr>
          <p:cNvPr id="9" name="Picture 2" descr="Game &amp;amp; Watch: Super Mario Bros. | Diversos | Nintendo">
            <a:extLst>
              <a:ext uri="{FF2B5EF4-FFF2-40B4-BE49-F238E27FC236}">
                <a16:creationId xmlns:a16="http://schemas.microsoft.com/office/drawing/2014/main" id="{C3994A71-DD32-E448-8EE6-5C7E9B4E07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879" y="2908342"/>
            <a:ext cx="5748239" cy="344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Conexão Reta Unidirecional 9">
            <a:extLst>
              <a:ext uri="{FF2B5EF4-FFF2-40B4-BE49-F238E27FC236}">
                <a16:creationId xmlns:a16="http://schemas.microsoft.com/office/drawing/2014/main" id="{B0AB40F8-FA95-A141-9CC0-D202EB143A0B}"/>
              </a:ext>
            </a:extLst>
          </p:cNvPr>
          <p:cNvCxnSpPr>
            <a:cxnSpLocks/>
          </p:cNvCxnSpPr>
          <p:nvPr/>
        </p:nvCxnSpPr>
        <p:spPr>
          <a:xfrm flipV="1">
            <a:off x="2793999" y="5486438"/>
            <a:ext cx="1190241" cy="574831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ângulo 12">
            <a:extLst>
              <a:ext uri="{FF2B5EF4-FFF2-40B4-BE49-F238E27FC236}">
                <a16:creationId xmlns:a16="http://schemas.microsoft.com/office/drawing/2014/main" id="{AC65369F-3376-46CE-95DD-EEAAC62B62C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51AE0687-430C-4386-8965-93A498EB5F8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E303D01-6E9C-40B0-8070-9AFE08526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66684E24-9D5B-4C93-8079-B793E7BA7A8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5634BEFE-6F22-4068-9BDB-6C0C7F6356D0}"/>
              </a:ext>
            </a:extLst>
          </p:cNvPr>
          <p:cNvSpPr/>
          <p:nvPr/>
        </p:nvSpPr>
        <p:spPr>
          <a:xfrm>
            <a:off x="2886583" y="491266"/>
            <a:ext cx="888095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Controlador - dispositivo de entrada (input)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3512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2987</TotalTime>
  <Words>757</Words>
  <Application>Microsoft Office PowerPoint</Application>
  <PresentationFormat>Ecrã Panorâmico</PresentationFormat>
  <Paragraphs>112</Paragraphs>
  <Slides>22</Slides>
  <Notes>22</Notes>
  <HiddenSlides>0</HiddenSlides>
  <MMClips>1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Helvetica</vt:lpstr>
      <vt:lpstr>Roboto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53</cp:revision>
  <dcterms:created xsi:type="dcterms:W3CDTF">2022-01-04T11:39:04Z</dcterms:created>
  <dcterms:modified xsi:type="dcterms:W3CDTF">2024-02-28T15:31:49Z</dcterms:modified>
</cp:coreProperties>
</file>